
<file path=[Content_Types].xml><?xml version="1.0" encoding="utf-8"?>
<Types xmlns="http://schemas.openxmlformats.org/package/2006/content-types">
  <Default Extension="png" ContentType="image/pn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 id="2147483660" r:id="rId2"/>
    <p:sldMasterId id="2147483672" r:id="rId3"/>
  </p:sldMasterIdLst>
  <p:notesMasterIdLst>
    <p:notesMasterId r:id="rId15"/>
  </p:notesMasterIdLst>
  <p:sldIdLst>
    <p:sldId id="256" r:id="rId4"/>
    <p:sldId id="262" r:id="rId5"/>
    <p:sldId id="264" r:id="rId6"/>
    <p:sldId id="270" r:id="rId7"/>
    <p:sldId id="265" r:id="rId8"/>
    <p:sldId id="266" r:id="rId9"/>
    <p:sldId id="267" r:id="rId10"/>
    <p:sldId id="269" r:id="rId11"/>
    <p:sldId id="271" r:id="rId12"/>
    <p:sldId id="272" r:id="rId13"/>
    <p:sldId id="273" r:id="rId14"/>
  </p:sldIdLst>
  <p:sldSz cx="9144000" cy="6858000" type="screen4x3"/>
  <p:notesSz cx="6858000" cy="9144000"/>
  <p:custDataLst>
    <p:tags r:id="rId16"/>
  </p:custDataLst>
  <p:defaultTextStyle>
    <a:defPPr>
      <a:defRPr lang="en-US"/>
    </a:defPPr>
    <a:lvl1pPr algn="l" rtl="0" fontAlgn="base">
      <a:spcBef>
        <a:spcPct val="0"/>
      </a:spcBef>
      <a:spcAft>
        <a:spcPct val="0"/>
      </a:spcAft>
      <a:defRPr sz="2400" kern="1200">
        <a:solidFill>
          <a:srgbClr val="000000"/>
        </a:solidFill>
        <a:latin typeface="Arial" pitchFamily="34" charset="0"/>
        <a:ea typeface="ヒラギノ角ゴ ProN W3" charset="-128"/>
        <a:cs typeface="+mn-cs"/>
        <a:sym typeface="Arial" pitchFamily="34" charset="0"/>
      </a:defRPr>
    </a:lvl1pPr>
    <a:lvl2pPr marL="457200" algn="l" rtl="0" fontAlgn="base">
      <a:spcBef>
        <a:spcPct val="0"/>
      </a:spcBef>
      <a:spcAft>
        <a:spcPct val="0"/>
      </a:spcAft>
      <a:defRPr sz="2400" kern="1200">
        <a:solidFill>
          <a:srgbClr val="000000"/>
        </a:solidFill>
        <a:latin typeface="Arial" pitchFamily="34" charset="0"/>
        <a:ea typeface="ヒラギノ角ゴ ProN W3" charset="-128"/>
        <a:cs typeface="+mn-cs"/>
        <a:sym typeface="Arial" pitchFamily="34" charset="0"/>
      </a:defRPr>
    </a:lvl2pPr>
    <a:lvl3pPr marL="914400" algn="l" rtl="0" fontAlgn="base">
      <a:spcBef>
        <a:spcPct val="0"/>
      </a:spcBef>
      <a:spcAft>
        <a:spcPct val="0"/>
      </a:spcAft>
      <a:defRPr sz="2400" kern="1200">
        <a:solidFill>
          <a:srgbClr val="000000"/>
        </a:solidFill>
        <a:latin typeface="Arial" pitchFamily="34" charset="0"/>
        <a:ea typeface="ヒラギノ角ゴ ProN W3" charset="-128"/>
        <a:cs typeface="+mn-cs"/>
        <a:sym typeface="Arial" pitchFamily="34" charset="0"/>
      </a:defRPr>
    </a:lvl3pPr>
    <a:lvl4pPr marL="1371600" algn="l" rtl="0" fontAlgn="base">
      <a:spcBef>
        <a:spcPct val="0"/>
      </a:spcBef>
      <a:spcAft>
        <a:spcPct val="0"/>
      </a:spcAft>
      <a:defRPr sz="2400" kern="1200">
        <a:solidFill>
          <a:srgbClr val="000000"/>
        </a:solidFill>
        <a:latin typeface="Arial" pitchFamily="34" charset="0"/>
        <a:ea typeface="ヒラギノ角ゴ ProN W3" charset="-128"/>
        <a:cs typeface="+mn-cs"/>
        <a:sym typeface="Arial" pitchFamily="34" charset="0"/>
      </a:defRPr>
    </a:lvl4pPr>
    <a:lvl5pPr marL="1828800" algn="l" rtl="0" fontAlgn="base">
      <a:spcBef>
        <a:spcPct val="0"/>
      </a:spcBef>
      <a:spcAft>
        <a:spcPct val="0"/>
      </a:spcAft>
      <a:defRPr sz="2400" kern="1200">
        <a:solidFill>
          <a:srgbClr val="000000"/>
        </a:solidFill>
        <a:latin typeface="Arial" pitchFamily="34" charset="0"/>
        <a:ea typeface="ヒラギノ角ゴ ProN W3" charset="-128"/>
        <a:cs typeface="+mn-cs"/>
        <a:sym typeface="Arial" pitchFamily="34" charset="0"/>
      </a:defRPr>
    </a:lvl5pPr>
    <a:lvl6pPr marL="2286000" algn="l" defTabSz="914400" rtl="0" eaLnBrk="1" latinLnBrk="0" hangingPunct="1">
      <a:defRPr sz="2400" kern="1200">
        <a:solidFill>
          <a:srgbClr val="000000"/>
        </a:solidFill>
        <a:latin typeface="Arial" pitchFamily="34" charset="0"/>
        <a:ea typeface="ヒラギノ角ゴ ProN W3" charset="-128"/>
        <a:cs typeface="+mn-cs"/>
        <a:sym typeface="Arial" pitchFamily="34" charset="0"/>
      </a:defRPr>
    </a:lvl6pPr>
    <a:lvl7pPr marL="2743200" algn="l" defTabSz="914400" rtl="0" eaLnBrk="1" latinLnBrk="0" hangingPunct="1">
      <a:defRPr sz="2400" kern="1200">
        <a:solidFill>
          <a:srgbClr val="000000"/>
        </a:solidFill>
        <a:latin typeface="Arial" pitchFamily="34" charset="0"/>
        <a:ea typeface="ヒラギノ角ゴ ProN W3" charset="-128"/>
        <a:cs typeface="+mn-cs"/>
        <a:sym typeface="Arial" pitchFamily="34" charset="0"/>
      </a:defRPr>
    </a:lvl7pPr>
    <a:lvl8pPr marL="3200400" algn="l" defTabSz="914400" rtl="0" eaLnBrk="1" latinLnBrk="0" hangingPunct="1">
      <a:defRPr sz="2400" kern="1200">
        <a:solidFill>
          <a:srgbClr val="000000"/>
        </a:solidFill>
        <a:latin typeface="Arial" pitchFamily="34" charset="0"/>
        <a:ea typeface="ヒラギノ角ゴ ProN W3" charset="-128"/>
        <a:cs typeface="+mn-cs"/>
        <a:sym typeface="Arial" pitchFamily="34" charset="0"/>
      </a:defRPr>
    </a:lvl8pPr>
    <a:lvl9pPr marL="3657600" algn="l" defTabSz="914400" rtl="0" eaLnBrk="1" latinLnBrk="0" hangingPunct="1">
      <a:defRPr sz="2400" kern="1200">
        <a:solidFill>
          <a:srgbClr val="000000"/>
        </a:solidFill>
        <a:latin typeface="Arial" pitchFamily="34" charset="0"/>
        <a:ea typeface="ヒラギノ角ゴ ProN W3" charset="-128"/>
        <a:cs typeface="+mn-cs"/>
        <a:sym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666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9103" autoAdjust="0"/>
  </p:normalViewPr>
  <p:slideViewPr>
    <p:cSldViewPr>
      <p:cViewPr varScale="1">
        <p:scale>
          <a:sx n="56" d="100"/>
          <a:sy n="56" d="100"/>
        </p:scale>
        <p:origin x="-876"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viewProps" Target="viewProps.xml"/><Relationship Id="rId3" Type="http://schemas.openxmlformats.org/officeDocument/2006/relationships/slideMaster" Target="slideMasters/slideMaster3.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tags" Target="tags/tag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notesMaster" Target="notesMasters/notesMaster1.xml"/><Relationship Id="rId10" Type="http://schemas.openxmlformats.org/officeDocument/2006/relationships/slide" Target="slides/slide7.xml"/><Relationship Id="rId19" Type="http://schemas.openxmlformats.org/officeDocument/2006/relationships/theme" Target="theme/theme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266" name="Rectangle 1"/>
          <p:cNvSpPr>
            <a:spLocks noGrp="1" noRot="1" noChangeAspect="1" noChangeArrowheads="1" noTextEdit="1"/>
          </p:cNvSpPr>
          <p:nvPr>
            <p:ph type="sldImg"/>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8" name="Rectangle 2"/>
          <p:cNvSpPr>
            <a:spLocks noGrp="1" noChangeArrowheads="1"/>
          </p:cNvSpPr>
          <p:nvPr>
            <p:ph type="body" sz="quarter" idx="1"/>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Tree>
    <p:extLst>
      <p:ext uri="{BB962C8B-B14F-4D97-AF65-F5344CB8AC3E}">
        <p14:creationId xmlns:p14="http://schemas.microsoft.com/office/powerpoint/2010/main" val="2261991637"/>
      </p:ext>
    </p:extLst>
  </p:cSld>
  <p:clrMap bg1="lt1" tx1="dk1" bg2="lt2" tx2="dk2" accent1="accent1" accent2="accent2" accent3="accent3" accent4="accent4" accent5="accent5" accent6="accent6" hlink="hlink" folHlink="folHlink"/>
  <p:notesStyle>
    <a:lvl1pPr algn="l" rtl="0" eaLnBrk="0" fontAlgn="base" hangingPunct="0">
      <a:spcBef>
        <a:spcPct val="0"/>
      </a:spcBef>
      <a:spcAft>
        <a:spcPct val="0"/>
      </a:spcAft>
      <a:defRPr sz="1200" kern="1200">
        <a:solidFill>
          <a:schemeClr val="tx1"/>
        </a:solidFill>
        <a:latin typeface="Arial" charset="0"/>
        <a:ea typeface="ＭＳ Ｐゴシック" charset="0"/>
        <a:cs typeface="+mn-cs"/>
      </a:defRPr>
    </a:lvl1pPr>
    <a:lvl2pPr marL="457200" algn="l" rtl="0" eaLnBrk="0" fontAlgn="base" hangingPunct="0">
      <a:spcBef>
        <a:spcPct val="0"/>
      </a:spcBef>
      <a:spcAft>
        <a:spcPct val="0"/>
      </a:spcAft>
      <a:defRPr sz="1200" kern="1200">
        <a:solidFill>
          <a:schemeClr val="tx1"/>
        </a:solidFill>
        <a:latin typeface="Arial" charset="0"/>
        <a:ea typeface="ＭＳ Ｐゴシック" charset="0"/>
        <a:cs typeface="+mn-cs"/>
      </a:defRPr>
    </a:lvl2pPr>
    <a:lvl3pPr marL="914400" algn="l" rtl="0" eaLnBrk="0" fontAlgn="base" hangingPunct="0">
      <a:spcBef>
        <a:spcPct val="0"/>
      </a:spcBef>
      <a:spcAft>
        <a:spcPct val="0"/>
      </a:spcAft>
      <a:defRPr sz="1200" kern="1200">
        <a:solidFill>
          <a:schemeClr val="tx1"/>
        </a:solidFill>
        <a:latin typeface="Arial" charset="0"/>
        <a:ea typeface="ＭＳ Ｐゴシック" charset="0"/>
        <a:cs typeface="+mn-cs"/>
      </a:defRPr>
    </a:lvl3pPr>
    <a:lvl4pPr marL="1371600" algn="l" rtl="0" eaLnBrk="0" fontAlgn="base" hangingPunct="0">
      <a:spcBef>
        <a:spcPct val="0"/>
      </a:spcBef>
      <a:spcAft>
        <a:spcPct val="0"/>
      </a:spcAft>
      <a:defRPr sz="1200" kern="1200">
        <a:solidFill>
          <a:schemeClr val="tx1"/>
        </a:solidFill>
        <a:latin typeface="Arial" charset="0"/>
        <a:ea typeface="ＭＳ Ｐゴシック" charset="0"/>
        <a:cs typeface="+mn-cs"/>
      </a:defRPr>
    </a:lvl4pPr>
    <a:lvl5pPr marL="1828800" algn="l" rtl="0" eaLnBrk="0" fontAlgn="base" hangingPunct="0">
      <a:spcBef>
        <a:spcPct val="0"/>
      </a:spcBef>
      <a:spcAft>
        <a:spcPct val="0"/>
      </a:spcAft>
      <a:defRPr sz="1200" kern="1200">
        <a:solidFill>
          <a:schemeClr val="tx1"/>
        </a:solidFill>
        <a:latin typeface="Arial" charset="0"/>
        <a:ea typeface="ＭＳ Ｐゴシック" charset="0"/>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1"/>
          <p:cNvSpPr>
            <a:spLocks noGrp="1" noRot="1" noChangeAspect="1" noChangeArrowheads="1" noTextEdit="1"/>
          </p:cNvSpPr>
          <p:nvPr>
            <p:ph type="sldImg"/>
          </p:nvPr>
        </p:nvSpPr>
        <p:spPr>
          <a:solidFill>
            <a:srgbClr val="FFFFFF"/>
          </a:solidFill>
          <a:ln/>
        </p:spPr>
      </p:sp>
      <p:sp>
        <p:nvSpPr>
          <p:cNvPr id="12291" name="Rectangle 2"/>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9688" eaLnBrk="1" hangingPunct="1"/>
            <a:r>
              <a:rPr lang="en-US" smtClean="0">
                <a:solidFill>
                  <a:srgbClr val="000000"/>
                </a:solidFill>
                <a:latin typeface="Calibri" pitchFamily="34" charset="0"/>
                <a:ea typeface="ＭＳ Ｐゴシック" charset="-128"/>
                <a:cs typeface="Calibri" pitchFamily="34" charset="0"/>
                <a:sym typeface="Calibri" pitchFamily="34" charset="0"/>
              </a:rPr>
              <a:t>&lt;Welcome participants.&gt;</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Notes from related Plenary session:</a:t>
            </a:r>
          </a:p>
          <a:p>
            <a:r>
              <a:rPr lang="en-US" dirty="0" smtClean="0"/>
              <a:t>Focusing Attention:</a:t>
            </a:r>
          </a:p>
          <a:p>
            <a:pPr marL="171450" indent="-171450">
              <a:buFontTx/>
              <a:buChar char="-"/>
            </a:pPr>
            <a:r>
              <a:rPr lang="en-US" dirty="0" smtClean="0"/>
              <a:t>CLIPS directs students’ attention to aspects</a:t>
            </a:r>
            <a:r>
              <a:rPr lang="en-US" baseline="0" dirty="0" smtClean="0"/>
              <a:t> we believe are important (</a:t>
            </a:r>
            <a:r>
              <a:rPr lang="en-US" baseline="0" dirty="0" err="1" smtClean="0"/>
              <a:t>eg</a:t>
            </a:r>
            <a:r>
              <a:rPr lang="en-US" baseline="0" dirty="0" smtClean="0"/>
              <a:t>. Value of the constant with the number of tiles in the pattern that “stay the same” with the y-intercept)</a:t>
            </a:r>
          </a:p>
          <a:p>
            <a:pPr marL="171450" indent="-171450">
              <a:buFontTx/>
              <a:buChar char="-"/>
            </a:pPr>
            <a:r>
              <a:rPr lang="en-US" baseline="0" dirty="0" smtClean="0"/>
              <a:t>Narration  directs students’ attention to particular aspects of each task</a:t>
            </a:r>
          </a:p>
          <a:p>
            <a:pPr marL="0" indent="0">
              <a:buFontTx/>
              <a:buNone/>
            </a:pPr>
            <a:r>
              <a:rPr lang="en-US" baseline="0" dirty="0" smtClean="0"/>
              <a:t>Dynamic Representations </a:t>
            </a:r>
          </a:p>
          <a:p>
            <a:pPr marL="171450" indent="-171450">
              <a:buFontTx/>
              <a:buChar char="-"/>
            </a:pPr>
            <a:r>
              <a:rPr lang="en-US" baseline="0" dirty="0" smtClean="0"/>
              <a:t>Students work with dynamic learning objects (</a:t>
            </a:r>
            <a:r>
              <a:rPr lang="en-US" baseline="0" dirty="0" err="1" smtClean="0"/>
              <a:t>constructable</a:t>
            </a:r>
            <a:r>
              <a:rPr lang="en-US" baseline="0" dirty="0" smtClean="0"/>
              <a:t>, </a:t>
            </a:r>
            <a:r>
              <a:rPr lang="en-US" baseline="0" dirty="0" err="1" smtClean="0"/>
              <a:t>manipulable</a:t>
            </a:r>
            <a:r>
              <a:rPr lang="en-US" baseline="0" dirty="0" smtClean="0"/>
              <a:t>, &amp; interactive)</a:t>
            </a:r>
          </a:p>
          <a:p>
            <a:pPr marL="171450" indent="-171450">
              <a:buFontTx/>
              <a:buChar char="-"/>
            </a:pPr>
            <a:r>
              <a:rPr lang="en-US" baseline="0" dirty="0" smtClean="0"/>
              <a:t>Provide an opportunity for students to construct an understanding rather than memorize rote facts</a:t>
            </a:r>
          </a:p>
          <a:p>
            <a:pPr marL="171450" indent="-171450">
              <a:buFontTx/>
              <a:buChar char="-"/>
            </a:pPr>
            <a:r>
              <a:rPr lang="en-US" baseline="0" dirty="0" err="1" smtClean="0"/>
              <a:t>Ubertool</a:t>
            </a:r>
            <a:r>
              <a:rPr lang="en-US" baseline="0" dirty="0" smtClean="0"/>
              <a:t> “Exploring Different Representations”</a:t>
            </a:r>
          </a:p>
          <a:p>
            <a:pPr marL="0" indent="0">
              <a:buFontTx/>
              <a:buNone/>
            </a:pPr>
            <a:r>
              <a:rPr lang="en-US" baseline="0" dirty="0" smtClean="0"/>
              <a:t>Practice</a:t>
            </a:r>
          </a:p>
          <a:p>
            <a:pPr marL="171450" indent="-171450">
              <a:buFontTx/>
              <a:buChar char="-"/>
            </a:pPr>
            <a:r>
              <a:rPr lang="en-US" baseline="0" dirty="0" smtClean="0"/>
              <a:t>Short activities (5 – 10 minutes each)</a:t>
            </a:r>
          </a:p>
          <a:p>
            <a:pPr marL="171450" indent="-171450">
              <a:buFontTx/>
              <a:buChar char="-"/>
            </a:pPr>
            <a:r>
              <a:rPr lang="en-US" baseline="0" dirty="0" smtClean="0"/>
              <a:t>Sequence of activities is thoughtfully planned to build in small steps</a:t>
            </a:r>
          </a:p>
          <a:p>
            <a:pPr marL="171450" indent="-171450">
              <a:buFontTx/>
              <a:buChar char="-"/>
            </a:pPr>
            <a:r>
              <a:rPr lang="en-US" baseline="0" dirty="0" smtClean="0"/>
              <a:t>Interactive activities, can be replayed as often as desired</a:t>
            </a:r>
          </a:p>
          <a:p>
            <a:pPr marL="171450" indent="-171450">
              <a:buFontTx/>
              <a:buChar char="-"/>
            </a:pPr>
            <a:r>
              <a:rPr lang="en-US" baseline="0" dirty="0" smtClean="0"/>
              <a:t>Games ~ opportunities to practice</a:t>
            </a:r>
          </a:p>
          <a:p>
            <a:pPr marL="0" indent="0">
              <a:buFontTx/>
              <a:buNone/>
            </a:pPr>
            <a:r>
              <a:rPr lang="en-US" baseline="0" dirty="0" smtClean="0"/>
              <a:t>Modeling with Representative Examples</a:t>
            </a:r>
          </a:p>
          <a:p>
            <a:pPr marL="171450" indent="-171450">
              <a:buFontTx/>
              <a:buChar char="-"/>
            </a:pPr>
            <a:r>
              <a:rPr lang="en-US" baseline="0" dirty="0" smtClean="0"/>
              <a:t>Concepts introduced through Minds On activities</a:t>
            </a:r>
          </a:p>
          <a:p>
            <a:pPr marL="171450" indent="-171450">
              <a:buFontTx/>
              <a:buChar char="-"/>
            </a:pPr>
            <a:r>
              <a:rPr lang="en-US" baseline="0" dirty="0" smtClean="0"/>
              <a:t>Connections between representations are explicitly explored</a:t>
            </a:r>
          </a:p>
          <a:p>
            <a:pPr marL="171450" indent="-171450">
              <a:buFontTx/>
              <a:buChar char="-"/>
            </a:pPr>
            <a:r>
              <a:rPr lang="en-US" baseline="0" dirty="0" smtClean="0"/>
              <a:t>Chance to practice new skill, action activity</a:t>
            </a:r>
          </a:p>
          <a:p>
            <a:pPr marL="171450" indent="-171450">
              <a:buFontTx/>
              <a:buChar char="-"/>
            </a:pPr>
            <a:r>
              <a:rPr lang="en-US" baseline="0" dirty="0" smtClean="0"/>
              <a:t>Self assessment of learning using “Check you understanding” Activities</a:t>
            </a:r>
          </a:p>
          <a:p>
            <a:pPr marL="0" indent="0">
              <a:buFontTx/>
              <a:buNone/>
            </a:pPr>
            <a:r>
              <a:rPr lang="en-US" baseline="0" dirty="0" smtClean="0"/>
              <a:t>Feedback</a:t>
            </a:r>
          </a:p>
          <a:p>
            <a:pPr marL="171450" indent="-171450">
              <a:buFontTx/>
              <a:buChar char="-"/>
            </a:pPr>
            <a:r>
              <a:rPr lang="en-US" baseline="0" dirty="0" err="1" smtClean="0"/>
              <a:t>Scaffolded</a:t>
            </a:r>
            <a:r>
              <a:rPr lang="en-US" baseline="0" dirty="0" smtClean="0"/>
              <a:t> based on values entered and number of attempts</a:t>
            </a:r>
          </a:p>
          <a:p>
            <a:pPr marL="171450" indent="-171450">
              <a:buFontTx/>
              <a:buChar char="-"/>
            </a:pPr>
            <a:endParaRPr lang="en-US" baseline="0" dirty="0" smtClean="0"/>
          </a:p>
          <a:p>
            <a:pPr marL="171450" indent="-171450">
              <a:buFontTx/>
              <a:buChar char="-"/>
            </a:pPr>
            <a:endParaRPr lang="en-US" baseline="0" dirty="0" smtClean="0"/>
          </a:p>
          <a:p>
            <a:pPr marL="0" indent="0">
              <a:buFontTx/>
              <a:buNone/>
            </a:pPr>
            <a:endParaRPr lang="en-US" dirty="0"/>
          </a:p>
        </p:txBody>
      </p:sp>
    </p:spTree>
    <p:extLst>
      <p:ext uri="{BB962C8B-B14F-4D97-AF65-F5344CB8AC3E}">
        <p14:creationId xmlns:p14="http://schemas.microsoft.com/office/powerpoint/2010/main" val="43260200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lstStyle/>
          <a:p>
            <a:pPr>
              <a:defRPr/>
            </a:pPr>
            <a:r>
              <a:rPr lang="en-US" sz="1600" b="1" dirty="0" smtClean="0"/>
              <a:t>Warning:</a:t>
            </a:r>
          </a:p>
          <a:p>
            <a:pPr>
              <a:defRPr/>
            </a:pPr>
            <a:endParaRPr lang="en-US" dirty="0" smtClean="0"/>
          </a:p>
          <a:p>
            <a:pPr>
              <a:defRPr/>
            </a:pPr>
            <a:r>
              <a:rPr lang="en-US" dirty="0" smtClean="0"/>
              <a:t>The memory sticks were copied from a Mac machine.  If you have a PC, you will see two copies of all the files, one looks paler than the other.  This pale version does not function and can be deleted from your memory stick.</a:t>
            </a:r>
          </a:p>
          <a:p>
            <a:pPr>
              <a:defRPr/>
            </a:pPr>
            <a:endParaRPr lang="en-US" dirty="0" smtClean="0"/>
          </a:p>
          <a:p>
            <a:pPr>
              <a:defRPr/>
            </a:pPr>
            <a:r>
              <a:rPr lang="en-US" dirty="0" smtClean="0"/>
              <a:t>Running CLIPS from the memory stick did not work well for me… took forever to load, never actually did.</a:t>
            </a:r>
          </a:p>
          <a:p>
            <a:pPr>
              <a:defRPr/>
            </a:pPr>
            <a:endParaRPr lang="en-US" dirty="0" smtClean="0"/>
          </a:p>
          <a:p>
            <a:pPr>
              <a:defRPr/>
            </a:pPr>
            <a:r>
              <a:rPr lang="en-US" dirty="0" smtClean="0"/>
              <a:t>So, I would suggest you copy the CLIPS folder to your desktop.</a:t>
            </a:r>
          </a:p>
          <a:p>
            <a:pPr>
              <a:defRPr/>
            </a:pPr>
            <a:endParaRPr lang="en-US" dirty="0" smtClean="0"/>
          </a:p>
          <a:p>
            <a:pPr>
              <a:defRPr/>
            </a:pPr>
            <a:r>
              <a:rPr lang="en-US" dirty="0" smtClean="0"/>
              <a:t>Two annoying “</a:t>
            </a:r>
            <a:r>
              <a:rPr lang="en-US" dirty="0" err="1" smtClean="0"/>
              <a:t>flashisms</a:t>
            </a:r>
            <a:r>
              <a:rPr lang="en-US" dirty="0" smtClean="0"/>
              <a:t>” that you may need to learn to deal with</a:t>
            </a:r>
          </a:p>
          <a:p>
            <a:pPr>
              <a:defRPr/>
            </a:pPr>
            <a:endParaRPr lang="en-US" dirty="0" smtClean="0"/>
          </a:p>
          <a:p>
            <a:pPr marL="228600" indent="-228600">
              <a:buFontTx/>
              <a:buAutoNum type="arabicParenR"/>
              <a:defRPr/>
            </a:pPr>
            <a:r>
              <a:rPr lang="en-US" dirty="0" smtClean="0"/>
              <a:t>You may have to allow </a:t>
            </a:r>
            <a:r>
              <a:rPr lang="en-US" dirty="0" err="1" smtClean="0"/>
              <a:t>ActivX</a:t>
            </a:r>
            <a:r>
              <a:rPr lang="en-US" dirty="0" smtClean="0"/>
              <a:t> controllers on your computer</a:t>
            </a:r>
          </a:p>
          <a:p>
            <a:pPr marL="228600" indent="-228600">
              <a:buFontTx/>
              <a:buAutoNum type="arabicParenR"/>
              <a:defRPr/>
            </a:pPr>
            <a:r>
              <a:rPr lang="en-US" dirty="0" smtClean="0"/>
              <a:t>Flash needs to have  list of “safe” places to run files from….if you get a warning about a dangerous operation.. You must click on settings… and allow flash to run </a:t>
            </a:r>
            <a:r>
              <a:rPr lang="en-US" dirty="0" err="1" smtClean="0"/>
              <a:t>swf</a:t>
            </a:r>
            <a:r>
              <a:rPr lang="en-US" dirty="0" smtClean="0"/>
              <a:t> files from a location on your computer.</a:t>
            </a:r>
          </a:p>
          <a:p>
            <a:pPr>
              <a:defRPr/>
            </a:pPr>
            <a:endParaRPr lang="en-US" dirty="0" smtClean="0"/>
          </a:p>
          <a:p>
            <a:pPr>
              <a:defRPr/>
            </a:pPr>
            <a:r>
              <a:rPr lang="en-US" dirty="0" smtClean="0"/>
              <a:t>Flash Player settings manager</a:t>
            </a:r>
          </a:p>
          <a:p>
            <a:pPr>
              <a:defRPr/>
            </a:pPr>
            <a:r>
              <a:rPr lang="en-US" dirty="0" smtClean="0"/>
              <a:t>“Advanced”  tab-&gt;  Trusted location settings -&gt; Add</a:t>
            </a:r>
          </a:p>
          <a:p>
            <a:pPr>
              <a:defRPr/>
            </a:pPr>
            <a:r>
              <a:rPr lang="en-US" dirty="0" smtClean="0"/>
              <a:t>Add the folder CLIPs from wherever you have copied it.</a:t>
            </a:r>
          </a:p>
          <a:p>
            <a:pPr>
              <a:defRPr/>
            </a:pPr>
            <a:endParaRPr lang="en-US" dirty="0" smtClean="0"/>
          </a:p>
          <a:p>
            <a:pPr>
              <a:defRPr/>
            </a:pPr>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Image Placeholder 1"/>
          <p:cNvSpPr>
            <a:spLocks noGrp="1" noRot="1" noChangeAspect="1" noTextEdit="1"/>
          </p:cNvSpPr>
          <p:nvPr>
            <p:ph type="sldImg"/>
          </p:nvPr>
        </p:nvSpPr>
        <p:spPr>
          <a:ln/>
        </p:spPr>
      </p:sp>
      <p:sp>
        <p:nvSpPr>
          <p:cNvPr id="1536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dirty="0" smtClean="0">
                <a:latin typeface="Arial" pitchFamily="34" charset="0"/>
                <a:ea typeface="ＭＳ Ｐゴシック" charset="-128"/>
              </a:rPr>
              <a:t>At this point, minimize the </a:t>
            </a:r>
            <a:r>
              <a:rPr lang="en-US" dirty="0" err="1" smtClean="0">
                <a:latin typeface="Arial" pitchFamily="34" charset="0"/>
                <a:ea typeface="ＭＳ Ｐゴシック" charset="-128"/>
              </a:rPr>
              <a:t>ppt</a:t>
            </a:r>
            <a:r>
              <a:rPr lang="en-US" dirty="0" smtClean="0">
                <a:latin typeface="Arial" pitchFamily="34" charset="0"/>
                <a:ea typeface="ＭＳ Ｐゴシック" charset="-128"/>
              </a:rPr>
              <a:t> and open the “Exploring Different Reps” tool yourself.  </a:t>
            </a:r>
          </a:p>
          <a:p>
            <a:r>
              <a:rPr lang="en-US" dirty="0" smtClean="0">
                <a:latin typeface="Arial" pitchFamily="34" charset="0"/>
                <a:ea typeface="ＭＳ Ｐゴシック" charset="-128"/>
              </a:rPr>
              <a:t>Proceed with the demonstration as outlined in the MATCH template.</a:t>
            </a:r>
          </a:p>
          <a:p>
            <a:endParaRPr lang="en-US" dirty="0" smtClean="0">
              <a:latin typeface="Arial" pitchFamily="34" charset="0"/>
              <a:ea typeface="ＭＳ Ｐゴシック" charset="-128"/>
            </a:endParaRPr>
          </a:p>
          <a:p>
            <a:r>
              <a:rPr lang="en-US" dirty="0" smtClean="0">
                <a:latin typeface="Arial" pitchFamily="34" charset="0"/>
                <a:ea typeface="ＭＳ Ｐゴシック" charset="-128"/>
              </a:rPr>
              <a:t>If for some reason, the internet is not cooperating, it is possible</a:t>
            </a:r>
            <a:r>
              <a:rPr lang="en-US" baseline="0" dirty="0" smtClean="0">
                <a:latin typeface="Arial" pitchFamily="34" charset="0"/>
                <a:ea typeface="ＭＳ Ｐゴシック" charset="-128"/>
              </a:rPr>
              <a:t> to run this activity by opening the file directly from your memory stick.</a:t>
            </a:r>
          </a:p>
          <a:p>
            <a:endParaRPr lang="en-US" dirty="0" smtClean="0">
              <a:latin typeface="Arial" pitchFamily="34" charset="0"/>
              <a:ea typeface="ＭＳ Ｐゴシック" charset="-128"/>
            </a:endParaRPr>
          </a:p>
          <a:p>
            <a:r>
              <a:rPr lang="en-US" dirty="0" smtClean="0">
                <a:latin typeface="Arial" pitchFamily="34" charset="0"/>
                <a:ea typeface="ＭＳ Ｐゴシック" charset="-128"/>
              </a:rPr>
              <a:t>To find it, follow</a:t>
            </a:r>
            <a:r>
              <a:rPr lang="en-US" baseline="0" dirty="0" smtClean="0">
                <a:latin typeface="Arial" pitchFamily="34" charset="0"/>
                <a:ea typeface="ＭＳ Ｐゴシック" charset="-128"/>
              </a:rPr>
              <a:t> the indicated series of folders… then double click on the indicated </a:t>
            </a:r>
            <a:r>
              <a:rPr lang="en-US" baseline="0" dirty="0" err="1" smtClean="0">
                <a:latin typeface="Arial" pitchFamily="34" charset="0"/>
                <a:ea typeface="ＭＳ Ｐゴシック" charset="-128"/>
              </a:rPr>
              <a:t>swf</a:t>
            </a:r>
            <a:r>
              <a:rPr lang="en-US" baseline="0" dirty="0" smtClean="0">
                <a:latin typeface="Arial" pitchFamily="34" charset="0"/>
                <a:ea typeface="ＭＳ Ｐゴシック" charset="-128"/>
              </a:rPr>
              <a:t> file……</a:t>
            </a:r>
          </a:p>
          <a:p>
            <a:r>
              <a:rPr lang="en-US" dirty="0" smtClean="0">
                <a:latin typeface="Arial" pitchFamily="34" charset="0"/>
                <a:ea typeface="ＭＳ Ｐゴシック" charset="-128"/>
              </a:rPr>
              <a:t>CLIPS /lib</a:t>
            </a:r>
            <a:r>
              <a:rPr lang="en-US" baseline="0" dirty="0" smtClean="0">
                <a:latin typeface="Arial" pitchFamily="34" charset="0"/>
                <a:ea typeface="ＭＳ Ｐゴシック" charset="-128"/>
              </a:rPr>
              <a:t> /</a:t>
            </a:r>
            <a:r>
              <a:rPr lang="en-US" dirty="0" smtClean="0">
                <a:latin typeface="Arial" pitchFamily="34" charset="0"/>
                <a:ea typeface="ＭＳ Ｐゴシック" charset="-128"/>
              </a:rPr>
              <a:t>CL004_LinearGrowingPatterns/CL004_Resources/CL004_DiffReps.swf</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p:cNvSpPr>
            <a:spLocks noGrp="1" noRot="1" noChangeAspect="1" noTextEdit="1"/>
          </p:cNvSpPr>
          <p:nvPr>
            <p:ph type="sldImg"/>
          </p:nvPr>
        </p:nvSpPr>
        <p:spPr>
          <a:ln/>
        </p:spPr>
      </p:sp>
      <p:sp>
        <p:nvSpPr>
          <p:cNvPr id="1638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71450" indent="-171450">
              <a:buFontTx/>
              <a:buChar char="•"/>
            </a:pPr>
            <a:r>
              <a:rPr lang="en-US" dirty="0" smtClean="0">
                <a:latin typeface="Arial" pitchFamily="34" charset="0"/>
                <a:ea typeface="ＭＳ Ｐゴシック" charset="-128"/>
              </a:rPr>
              <a:t>To access the Integer tools that are in development:</a:t>
            </a:r>
          </a:p>
          <a:p>
            <a:pPr marL="171450" indent="-171450">
              <a:buFontTx/>
              <a:buChar char="•"/>
            </a:pPr>
            <a:r>
              <a:rPr lang="en-US" dirty="0" smtClean="0">
                <a:latin typeface="Arial" pitchFamily="34" charset="0"/>
                <a:ea typeface="ＭＳ Ｐゴシック" charset="-128"/>
              </a:rPr>
              <a:t>On the Math </a:t>
            </a:r>
            <a:r>
              <a:rPr lang="en-US" dirty="0" err="1" smtClean="0">
                <a:latin typeface="Arial" pitchFamily="34" charset="0"/>
                <a:ea typeface="ＭＳ Ｐゴシック" charset="-128"/>
              </a:rPr>
              <a:t>Camppp</a:t>
            </a:r>
            <a:r>
              <a:rPr lang="en-US" dirty="0" smtClean="0">
                <a:latin typeface="Arial" pitchFamily="34" charset="0"/>
                <a:ea typeface="ＭＳ Ｐゴシック" charset="-128"/>
              </a:rPr>
              <a:t> memory stick, go to the Tools folder inside the CLIPS</a:t>
            </a:r>
            <a:r>
              <a:rPr lang="en-US" baseline="0" dirty="0" smtClean="0">
                <a:latin typeface="Arial" pitchFamily="34" charset="0"/>
                <a:ea typeface="ＭＳ Ｐゴシック" charset="-128"/>
              </a:rPr>
              <a:t> folder</a:t>
            </a:r>
          </a:p>
          <a:p>
            <a:pPr marL="171450" indent="-171450">
              <a:buFontTx/>
              <a:buChar char="•"/>
            </a:pPr>
            <a:r>
              <a:rPr lang="en-US" baseline="0" dirty="0" smtClean="0">
                <a:latin typeface="Arial" pitchFamily="34" charset="0"/>
                <a:ea typeface="ＭＳ Ｐゴシック" charset="-128"/>
              </a:rPr>
              <a:t>Double click on the file called “ CLIPS_ToolsDevPod.swf”</a:t>
            </a:r>
          </a:p>
          <a:p>
            <a:pPr marL="171450" indent="-171450">
              <a:buFontTx/>
              <a:buChar char="•"/>
            </a:pPr>
            <a:r>
              <a:rPr lang="en-US" baseline="0" dirty="0" smtClean="0">
                <a:latin typeface="Arial" pitchFamily="34" charset="0"/>
                <a:ea typeface="ＭＳ Ｐゴシック" charset="-128"/>
              </a:rPr>
              <a:t>This version contains some of the Integer tools which are still in early development stages.  For some reason, it does not contain some of the fraction tools that are available on line.</a:t>
            </a:r>
          </a:p>
          <a:p>
            <a:pPr marL="0" indent="0">
              <a:buFontTx/>
              <a:buNone/>
            </a:pPr>
            <a:endParaRPr lang="en-US" dirty="0" smtClean="0">
              <a:latin typeface="Arial" pitchFamily="34" charset="0"/>
              <a:ea typeface="ＭＳ Ｐゴシック" charset="-128"/>
            </a:endParaRPr>
          </a:p>
          <a:p>
            <a:pPr marL="0" indent="0">
              <a:buFontTx/>
              <a:buNone/>
            </a:pPr>
            <a:r>
              <a:rPr lang="en-US" dirty="0" smtClean="0">
                <a:latin typeface="Arial" pitchFamily="34" charset="0"/>
                <a:ea typeface="ＭＳ Ｐゴシック" charset="-128"/>
              </a:rPr>
              <a:t>Encourage</a:t>
            </a:r>
            <a:r>
              <a:rPr lang="en-US" baseline="0" dirty="0" smtClean="0">
                <a:latin typeface="Arial" pitchFamily="34" charset="0"/>
                <a:ea typeface="ＭＳ Ｐゴシック" charset="-128"/>
              </a:rPr>
              <a:t> participants to model the same question </a:t>
            </a:r>
            <a:r>
              <a:rPr lang="en-US" baseline="0" smtClean="0">
                <a:latin typeface="Arial" pitchFamily="34" charset="0"/>
                <a:ea typeface="ＭＳ Ｐゴシック" charset="-128"/>
              </a:rPr>
              <a:t>using different tools.</a:t>
            </a:r>
            <a:endParaRPr lang="en-US" dirty="0" smtClean="0">
              <a:latin typeface="Arial" pitchFamily="34" charset="0"/>
              <a:ea typeface="ＭＳ Ｐゴシック" charset="-128"/>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a:ln/>
        </p:spPr>
      </p:sp>
      <p:sp>
        <p:nvSpPr>
          <p:cNvPr id="1741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latin typeface="Arial" pitchFamily="34" charset="0"/>
                <a:ea typeface="ＭＳ Ｐゴシック" charset="-128"/>
              </a:rPr>
              <a:t>Even if you are not able to use the actual CLIPS activities, how might you incorporate some of the features that research has found makes them effective?</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Text Box 3"/>
          <p:cNvSpPr txBox="1">
            <a:spLocks noGrp="1" noChangeArrowheads="1"/>
          </p:cNvSpPr>
          <p:nvPr>
            <p:ph type="sldNum" sz="quarter" idx="10"/>
          </p:nvPr>
        </p:nvSpPr>
        <p:spPr>
          <a:ln/>
        </p:spPr>
        <p:txBody>
          <a:bodyPr/>
          <a:lstStyle>
            <a:lvl1pPr>
              <a:defRPr/>
            </a:lvl1pPr>
          </a:lstStyle>
          <a:p>
            <a:pPr>
              <a:defRPr/>
            </a:pPr>
            <a:fld id="{55A92BA1-643D-4047-B8DF-BC91798296C1}" type="slidenum">
              <a:rPr lang="en-US"/>
              <a:pPr>
                <a:defRPr/>
              </a:pPr>
              <a:t>‹#›</a:t>
            </a:fld>
            <a:endParaRPr lang="en-US"/>
          </a:p>
        </p:txBody>
      </p:sp>
    </p:spTree>
    <p:extLst>
      <p:ext uri="{BB962C8B-B14F-4D97-AF65-F5344CB8AC3E}">
        <p14:creationId xmlns:p14="http://schemas.microsoft.com/office/powerpoint/2010/main" val="3093580568"/>
      </p:ext>
    </p:extLst>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Box 3"/>
          <p:cNvSpPr txBox="1">
            <a:spLocks noGrp="1" noChangeArrowheads="1"/>
          </p:cNvSpPr>
          <p:nvPr>
            <p:ph type="sldNum" sz="quarter" idx="10"/>
          </p:nvPr>
        </p:nvSpPr>
        <p:spPr>
          <a:ln/>
        </p:spPr>
        <p:txBody>
          <a:bodyPr/>
          <a:lstStyle>
            <a:lvl1pPr>
              <a:defRPr/>
            </a:lvl1pPr>
          </a:lstStyle>
          <a:p>
            <a:pPr>
              <a:defRPr/>
            </a:pPr>
            <a:fld id="{8DD42192-B674-4FD9-A33F-DB2587716A8C}" type="slidenum">
              <a:rPr lang="en-US"/>
              <a:pPr>
                <a:defRPr/>
              </a:pPr>
              <a:t>‹#›</a:t>
            </a:fld>
            <a:endParaRPr lang="en-US"/>
          </a:p>
        </p:txBody>
      </p:sp>
    </p:spTree>
    <p:extLst>
      <p:ext uri="{BB962C8B-B14F-4D97-AF65-F5344CB8AC3E}">
        <p14:creationId xmlns:p14="http://schemas.microsoft.com/office/powerpoint/2010/main" val="2374460172"/>
      </p:ext>
    </p:extLst>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0488"/>
            <a:ext cx="2057400" cy="676751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90488"/>
            <a:ext cx="6019800" cy="676751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Box 3"/>
          <p:cNvSpPr txBox="1">
            <a:spLocks noGrp="1" noChangeArrowheads="1"/>
          </p:cNvSpPr>
          <p:nvPr>
            <p:ph type="sldNum" sz="quarter" idx="10"/>
          </p:nvPr>
        </p:nvSpPr>
        <p:spPr>
          <a:ln/>
        </p:spPr>
        <p:txBody>
          <a:bodyPr/>
          <a:lstStyle>
            <a:lvl1pPr>
              <a:defRPr/>
            </a:lvl1pPr>
          </a:lstStyle>
          <a:p>
            <a:pPr>
              <a:defRPr/>
            </a:pPr>
            <a:fld id="{82E8C2A7-CBB2-41A9-AC1A-C9E79EBC1477}" type="slidenum">
              <a:rPr lang="en-US"/>
              <a:pPr>
                <a:defRPr/>
              </a:pPr>
              <a:t>‹#›</a:t>
            </a:fld>
            <a:endParaRPr lang="en-US"/>
          </a:p>
        </p:txBody>
      </p:sp>
    </p:spTree>
    <p:extLst>
      <p:ext uri="{BB962C8B-B14F-4D97-AF65-F5344CB8AC3E}">
        <p14:creationId xmlns:p14="http://schemas.microsoft.com/office/powerpoint/2010/main" val="446410578"/>
      </p:ext>
    </p:extLst>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Text Box 3"/>
          <p:cNvSpPr txBox="1">
            <a:spLocks noGrp="1" noChangeArrowheads="1"/>
          </p:cNvSpPr>
          <p:nvPr>
            <p:ph type="sldNum" sz="quarter" idx="10"/>
          </p:nvPr>
        </p:nvSpPr>
        <p:spPr>
          <a:ln/>
        </p:spPr>
        <p:txBody>
          <a:bodyPr/>
          <a:lstStyle>
            <a:lvl1pPr>
              <a:defRPr/>
            </a:lvl1pPr>
          </a:lstStyle>
          <a:p>
            <a:pPr>
              <a:defRPr/>
            </a:pPr>
            <a:fld id="{18C93056-8CF2-4095-AAB4-E8C02CC4430F}"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649347480"/>
      </p:ext>
    </p:extLst>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Box 3"/>
          <p:cNvSpPr txBox="1">
            <a:spLocks noGrp="1" noChangeArrowheads="1"/>
          </p:cNvSpPr>
          <p:nvPr>
            <p:ph type="sldNum" sz="quarter" idx="10"/>
          </p:nvPr>
        </p:nvSpPr>
        <p:spPr>
          <a:ln/>
        </p:spPr>
        <p:txBody>
          <a:bodyPr/>
          <a:lstStyle>
            <a:lvl1pPr>
              <a:defRPr/>
            </a:lvl1pPr>
          </a:lstStyle>
          <a:p>
            <a:pPr>
              <a:defRPr/>
            </a:pPr>
            <a:fld id="{95E1AFA4-2851-423C-8AC9-A1EDF09A6B7D}"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876699169"/>
      </p:ext>
    </p:extLst>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Text Box 3"/>
          <p:cNvSpPr txBox="1">
            <a:spLocks noGrp="1" noChangeArrowheads="1"/>
          </p:cNvSpPr>
          <p:nvPr>
            <p:ph type="sldNum" sz="quarter" idx="10"/>
          </p:nvPr>
        </p:nvSpPr>
        <p:spPr>
          <a:ln/>
        </p:spPr>
        <p:txBody>
          <a:bodyPr/>
          <a:lstStyle>
            <a:lvl1pPr>
              <a:defRPr/>
            </a:lvl1pPr>
          </a:lstStyle>
          <a:p>
            <a:pPr>
              <a:defRPr/>
            </a:pPr>
            <a:fld id="{A0B07579-12EE-4E90-A3A5-D20649EF0DED}"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4285851243"/>
      </p:ext>
    </p:extLst>
  </p:cSld>
  <p:clrMapOvr>
    <a:masterClrMapping/>
  </p:clrMapOv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5257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5257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Box 3"/>
          <p:cNvSpPr txBox="1">
            <a:spLocks noGrp="1" noChangeArrowheads="1"/>
          </p:cNvSpPr>
          <p:nvPr>
            <p:ph type="sldNum" sz="quarter" idx="10"/>
          </p:nvPr>
        </p:nvSpPr>
        <p:spPr>
          <a:ln/>
        </p:spPr>
        <p:txBody>
          <a:bodyPr/>
          <a:lstStyle>
            <a:lvl1pPr>
              <a:defRPr/>
            </a:lvl1pPr>
          </a:lstStyle>
          <a:p>
            <a:pPr>
              <a:defRPr/>
            </a:pPr>
            <a:fld id="{AA8D5DE7-D035-4DE6-9961-A5D638DD4799}"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90205529"/>
      </p:ext>
    </p:extLst>
  </p:cSld>
  <p:clrMapOvr>
    <a:masterClrMapping/>
  </p:clrMapOvr>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Text Box 3"/>
          <p:cNvSpPr txBox="1">
            <a:spLocks noGrp="1" noChangeArrowheads="1"/>
          </p:cNvSpPr>
          <p:nvPr>
            <p:ph type="sldNum" sz="quarter" idx="10"/>
          </p:nvPr>
        </p:nvSpPr>
        <p:spPr>
          <a:ln/>
        </p:spPr>
        <p:txBody>
          <a:bodyPr/>
          <a:lstStyle>
            <a:lvl1pPr>
              <a:defRPr/>
            </a:lvl1pPr>
          </a:lstStyle>
          <a:p>
            <a:pPr>
              <a:defRPr/>
            </a:pPr>
            <a:fld id="{AF0E5532-14F2-4EBE-9F79-4AA40E8607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918086514"/>
      </p:ext>
    </p:extLst>
  </p:cSld>
  <p:clrMapOvr>
    <a:masterClrMapping/>
  </p:clrMapOvr>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Text Box 3"/>
          <p:cNvSpPr txBox="1">
            <a:spLocks noGrp="1" noChangeArrowheads="1"/>
          </p:cNvSpPr>
          <p:nvPr>
            <p:ph type="sldNum" sz="quarter" idx="10"/>
          </p:nvPr>
        </p:nvSpPr>
        <p:spPr>
          <a:ln/>
        </p:spPr>
        <p:txBody>
          <a:bodyPr/>
          <a:lstStyle>
            <a:lvl1pPr>
              <a:defRPr/>
            </a:lvl1pPr>
          </a:lstStyle>
          <a:p>
            <a:pPr>
              <a:defRPr/>
            </a:pPr>
            <a:fld id="{213338C8-4C66-49A3-9AC5-27A1924DC6D7}"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357205693"/>
      </p:ext>
    </p:extLst>
  </p:cSld>
  <p:clrMapOvr>
    <a:masterClrMapping/>
  </p:clrMapOvr>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Text Box 3"/>
          <p:cNvSpPr txBox="1">
            <a:spLocks noGrp="1" noChangeArrowheads="1"/>
          </p:cNvSpPr>
          <p:nvPr>
            <p:ph type="sldNum" sz="quarter" idx="10"/>
          </p:nvPr>
        </p:nvSpPr>
        <p:spPr>
          <a:ln/>
        </p:spPr>
        <p:txBody>
          <a:bodyPr/>
          <a:lstStyle>
            <a:lvl1pPr>
              <a:defRPr/>
            </a:lvl1pPr>
          </a:lstStyle>
          <a:p>
            <a:pPr>
              <a:defRPr/>
            </a:pPr>
            <a:fld id="{8E89FD11-689D-4AF9-9EAD-1137E7EC7997}"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788121141"/>
      </p:ext>
    </p:extLst>
  </p:cSld>
  <p:clrMapOvr>
    <a:masterClrMapping/>
  </p:clrMapOvr>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Box 3"/>
          <p:cNvSpPr txBox="1">
            <a:spLocks noGrp="1" noChangeArrowheads="1"/>
          </p:cNvSpPr>
          <p:nvPr>
            <p:ph type="sldNum" sz="quarter" idx="10"/>
          </p:nvPr>
        </p:nvSpPr>
        <p:spPr>
          <a:ln/>
        </p:spPr>
        <p:txBody>
          <a:bodyPr/>
          <a:lstStyle>
            <a:lvl1pPr>
              <a:defRPr/>
            </a:lvl1pPr>
          </a:lstStyle>
          <a:p>
            <a:pPr>
              <a:defRPr/>
            </a:pPr>
            <a:fld id="{1D0841D9-07FD-487C-8DAC-A3AD8163DB24}"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962042766"/>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Box 3"/>
          <p:cNvSpPr txBox="1">
            <a:spLocks noGrp="1" noChangeArrowheads="1"/>
          </p:cNvSpPr>
          <p:nvPr>
            <p:ph type="sldNum" sz="quarter" idx="10"/>
          </p:nvPr>
        </p:nvSpPr>
        <p:spPr>
          <a:ln/>
        </p:spPr>
        <p:txBody>
          <a:bodyPr/>
          <a:lstStyle>
            <a:lvl1pPr>
              <a:defRPr/>
            </a:lvl1pPr>
          </a:lstStyle>
          <a:p>
            <a:pPr>
              <a:defRPr/>
            </a:pPr>
            <a:fld id="{0A44F750-C635-431D-AE5E-3DE731B0044D}" type="slidenum">
              <a:rPr lang="en-US"/>
              <a:pPr>
                <a:defRPr/>
              </a:pPr>
              <a:t>‹#›</a:t>
            </a:fld>
            <a:endParaRPr lang="en-US"/>
          </a:p>
        </p:txBody>
      </p:sp>
    </p:spTree>
    <p:extLst>
      <p:ext uri="{BB962C8B-B14F-4D97-AF65-F5344CB8AC3E}">
        <p14:creationId xmlns:p14="http://schemas.microsoft.com/office/powerpoint/2010/main" val="4008997654"/>
      </p:ext>
    </p:extLst>
  </p:cSld>
  <p:clrMapOvr>
    <a:masterClrMapping/>
  </p:clrMapOvr>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Arial" charset="0"/>
            </a:endParaRP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Box 3"/>
          <p:cNvSpPr txBox="1">
            <a:spLocks noGrp="1" noChangeArrowheads="1"/>
          </p:cNvSpPr>
          <p:nvPr>
            <p:ph type="sldNum" sz="quarter" idx="10"/>
          </p:nvPr>
        </p:nvSpPr>
        <p:spPr>
          <a:ln/>
        </p:spPr>
        <p:txBody>
          <a:bodyPr/>
          <a:lstStyle>
            <a:lvl1pPr>
              <a:defRPr/>
            </a:lvl1pPr>
          </a:lstStyle>
          <a:p>
            <a:pPr>
              <a:defRPr/>
            </a:pPr>
            <a:fld id="{E7C2B4DE-9EE5-41F2-9B1E-1FCDD802D058}"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286697424"/>
      </p:ext>
    </p:extLst>
  </p:cSld>
  <p:clrMapOvr>
    <a:masterClrMapping/>
  </p:clrMapOvr>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Box 3"/>
          <p:cNvSpPr txBox="1">
            <a:spLocks noGrp="1" noChangeArrowheads="1"/>
          </p:cNvSpPr>
          <p:nvPr>
            <p:ph type="sldNum" sz="quarter" idx="10"/>
          </p:nvPr>
        </p:nvSpPr>
        <p:spPr>
          <a:ln/>
        </p:spPr>
        <p:txBody>
          <a:bodyPr/>
          <a:lstStyle>
            <a:lvl1pPr>
              <a:defRPr/>
            </a:lvl1pPr>
          </a:lstStyle>
          <a:p>
            <a:pPr>
              <a:defRPr/>
            </a:pPr>
            <a:fld id="{BEB6BE99-01B6-44CE-A2E6-8DB85FAA3E37}"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4107059396"/>
      </p:ext>
    </p:extLst>
  </p:cSld>
  <p:clrMapOvr>
    <a:masterClrMapping/>
  </p:clrMapOvr>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0488"/>
            <a:ext cx="2057400" cy="676751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90488"/>
            <a:ext cx="6019800" cy="676751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Box 3"/>
          <p:cNvSpPr txBox="1">
            <a:spLocks noGrp="1" noChangeArrowheads="1"/>
          </p:cNvSpPr>
          <p:nvPr>
            <p:ph type="sldNum" sz="quarter" idx="10"/>
          </p:nvPr>
        </p:nvSpPr>
        <p:spPr>
          <a:ln/>
        </p:spPr>
        <p:txBody>
          <a:bodyPr/>
          <a:lstStyle>
            <a:lvl1pPr>
              <a:defRPr/>
            </a:lvl1pPr>
          </a:lstStyle>
          <a:p>
            <a:pPr>
              <a:defRPr/>
            </a:pPr>
            <a:fld id="{026A4C84-519D-4A68-8316-8F3786AB4C0C}"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783884181"/>
      </p:ext>
    </p:extLst>
  </p:cSld>
  <p:clrMapOvr>
    <a:masterClrMapping/>
  </p:clrMapOvr>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Text Box 3"/>
          <p:cNvSpPr txBox="1">
            <a:spLocks noGrp="1" noChangeArrowheads="1"/>
          </p:cNvSpPr>
          <p:nvPr>
            <p:ph type="sldNum" sz="quarter" idx="10"/>
          </p:nvPr>
        </p:nvSpPr>
        <p:spPr>
          <a:ln/>
        </p:spPr>
        <p:txBody>
          <a:bodyPr/>
          <a:lstStyle>
            <a:lvl1pPr>
              <a:defRPr/>
            </a:lvl1pPr>
          </a:lstStyle>
          <a:p>
            <a:pPr>
              <a:defRPr/>
            </a:pPr>
            <a:fld id="{18C93056-8CF2-4095-AAB4-E8C02CC4430F}"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771372681"/>
      </p:ext>
    </p:extLst>
  </p:cSld>
  <p:clrMapOvr>
    <a:masterClrMapping/>
  </p:clrMapOvr>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Box 3"/>
          <p:cNvSpPr txBox="1">
            <a:spLocks noGrp="1" noChangeArrowheads="1"/>
          </p:cNvSpPr>
          <p:nvPr>
            <p:ph type="sldNum" sz="quarter" idx="10"/>
          </p:nvPr>
        </p:nvSpPr>
        <p:spPr>
          <a:ln/>
        </p:spPr>
        <p:txBody>
          <a:bodyPr/>
          <a:lstStyle>
            <a:lvl1pPr>
              <a:defRPr/>
            </a:lvl1pPr>
          </a:lstStyle>
          <a:p>
            <a:pPr>
              <a:defRPr/>
            </a:pPr>
            <a:fld id="{95E1AFA4-2851-423C-8AC9-A1EDF09A6B7D}"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34245752"/>
      </p:ext>
    </p:extLst>
  </p:cSld>
  <p:clrMapOvr>
    <a:masterClrMapping/>
  </p:clrMapOvr>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Text Box 3"/>
          <p:cNvSpPr txBox="1">
            <a:spLocks noGrp="1" noChangeArrowheads="1"/>
          </p:cNvSpPr>
          <p:nvPr>
            <p:ph type="sldNum" sz="quarter" idx="10"/>
          </p:nvPr>
        </p:nvSpPr>
        <p:spPr>
          <a:ln/>
        </p:spPr>
        <p:txBody>
          <a:bodyPr/>
          <a:lstStyle>
            <a:lvl1pPr>
              <a:defRPr/>
            </a:lvl1pPr>
          </a:lstStyle>
          <a:p>
            <a:pPr>
              <a:defRPr/>
            </a:pPr>
            <a:fld id="{A0B07579-12EE-4E90-A3A5-D20649EF0DED}"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498895162"/>
      </p:ext>
    </p:extLst>
  </p:cSld>
  <p:clrMapOvr>
    <a:masterClrMapping/>
  </p:clrMapOvr>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5257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5257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Box 3"/>
          <p:cNvSpPr txBox="1">
            <a:spLocks noGrp="1" noChangeArrowheads="1"/>
          </p:cNvSpPr>
          <p:nvPr>
            <p:ph type="sldNum" sz="quarter" idx="10"/>
          </p:nvPr>
        </p:nvSpPr>
        <p:spPr>
          <a:ln/>
        </p:spPr>
        <p:txBody>
          <a:bodyPr/>
          <a:lstStyle>
            <a:lvl1pPr>
              <a:defRPr/>
            </a:lvl1pPr>
          </a:lstStyle>
          <a:p>
            <a:pPr>
              <a:defRPr/>
            </a:pPr>
            <a:fld id="{AA8D5DE7-D035-4DE6-9961-A5D638DD4799}"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622921480"/>
      </p:ext>
    </p:extLst>
  </p:cSld>
  <p:clrMapOvr>
    <a:masterClrMapping/>
  </p:clrMapOvr>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Text Box 3"/>
          <p:cNvSpPr txBox="1">
            <a:spLocks noGrp="1" noChangeArrowheads="1"/>
          </p:cNvSpPr>
          <p:nvPr>
            <p:ph type="sldNum" sz="quarter" idx="10"/>
          </p:nvPr>
        </p:nvSpPr>
        <p:spPr>
          <a:ln/>
        </p:spPr>
        <p:txBody>
          <a:bodyPr/>
          <a:lstStyle>
            <a:lvl1pPr>
              <a:defRPr/>
            </a:lvl1pPr>
          </a:lstStyle>
          <a:p>
            <a:pPr>
              <a:defRPr/>
            </a:pPr>
            <a:fld id="{AF0E5532-14F2-4EBE-9F79-4AA40E8607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345094282"/>
      </p:ext>
    </p:extLst>
  </p:cSld>
  <p:clrMapOvr>
    <a:masterClrMapping/>
  </p:clrMapOvr>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Text Box 3"/>
          <p:cNvSpPr txBox="1">
            <a:spLocks noGrp="1" noChangeArrowheads="1"/>
          </p:cNvSpPr>
          <p:nvPr>
            <p:ph type="sldNum" sz="quarter" idx="10"/>
          </p:nvPr>
        </p:nvSpPr>
        <p:spPr>
          <a:ln/>
        </p:spPr>
        <p:txBody>
          <a:bodyPr/>
          <a:lstStyle>
            <a:lvl1pPr>
              <a:defRPr/>
            </a:lvl1pPr>
          </a:lstStyle>
          <a:p>
            <a:pPr>
              <a:defRPr/>
            </a:pPr>
            <a:fld id="{213338C8-4C66-49A3-9AC5-27A1924DC6D7}"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931463506"/>
      </p:ext>
    </p:extLst>
  </p:cSld>
  <p:clrMapOvr>
    <a:masterClrMapping/>
  </p:clrMapOvr>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Text Box 3"/>
          <p:cNvSpPr txBox="1">
            <a:spLocks noGrp="1" noChangeArrowheads="1"/>
          </p:cNvSpPr>
          <p:nvPr>
            <p:ph type="sldNum" sz="quarter" idx="10"/>
          </p:nvPr>
        </p:nvSpPr>
        <p:spPr>
          <a:ln/>
        </p:spPr>
        <p:txBody>
          <a:bodyPr/>
          <a:lstStyle>
            <a:lvl1pPr>
              <a:defRPr/>
            </a:lvl1pPr>
          </a:lstStyle>
          <a:p>
            <a:pPr>
              <a:defRPr/>
            </a:pPr>
            <a:fld id="{8E89FD11-689D-4AF9-9EAD-1137E7EC7997}"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4160803998"/>
      </p:ext>
    </p:extLst>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Text Box 3"/>
          <p:cNvSpPr txBox="1">
            <a:spLocks noGrp="1" noChangeArrowheads="1"/>
          </p:cNvSpPr>
          <p:nvPr>
            <p:ph type="sldNum" sz="quarter" idx="10"/>
          </p:nvPr>
        </p:nvSpPr>
        <p:spPr>
          <a:ln/>
        </p:spPr>
        <p:txBody>
          <a:bodyPr/>
          <a:lstStyle>
            <a:lvl1pPr>
              <a:defRPr/>
            </a:lvl1pPr>
          </a:lstStyle>
          <a:p>
            <a:pPr>
              <a:defRPr/>
            </a:pPr>
            <a:fld id="{AB57F709-2235-4244-B585-0B34C8C25D09}" type="slidenum">
              <a:rPr lang="en-US"/>
              <a:pPr>
                <a:defRPr/>
              </a:pPr>
              <a:t>‹#›</a:t>
            </a:fld>
            <a:endParaRPr lang="en-US"/>
          </a:p>
        </p:txBody>
      </p:sp>
    </p:spTree>
    <p:extLst>
      <p:ext uri="{BB962C8B-B14F-4D97-AF65-F5344CB8AC3E}">
        <p14:creationId xmlns:p14="http://schemas.microsoft.com/office/powerpoint/2010/main" val="624990337"/>
      </p:ext>
    </p:extLst>
  </p:cSld>
  <p:clrMapOvr>
    <a:masterClrMapping/>
  </p:clrMapOvr>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Box 3"/>
          <p:cNvSpPr txBox="1">
            <a:spLocks noGrp="1" noChangeArrowheads="1"/>
          </p:cNvSpPr>
          <p:nvPr>
            <p:ph type="sldNum" sz="quarter" idx="10"/>
          </p:nvPr>
        </p:nvSpPr>
        <p:spPr>
          <a:ln/>
        </p:spPr>
        <p:txBody>
          <a:bodyPr/>
          <a:lstStyle>
            <a:lvl1pPr>
              <a:defRPr/>
            </a:lvl1pPr>
          </a:lstStyle>
          <a:p>
            <a:pPr>
              <a:defRPr/>
            </a:pPr>
            <a:fld id="{1D0841D9-07FD-487C-8DAC-A3AD8163DB24}"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800003980"/>
      </p:ext>
    </p:extLst>
  </p:cSld>
  <p:clrMapOvr>
    <a:masterClrMapping/>
  </p:clrMapOvr>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Arial" charset="0"/>
            </a:endParaRP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Box 3"/>
          <p:cNvSpPr txBox="1">
            <a:spLocks noGrp="1" noChangeArrowheads="1"/>
          </p:cNvSpPr>
          <p:nvPr>
            <p:ph type="sldNum" sz="quarter" idx="10"/>
          </p:nvPr>
        </p:nvSpPr>
        <p:spPr>
          <a:ln/>
        </p:spPr>
        <p:txBody>
          <a:bodyPr/>
          <a:lstStyle>
            <a:lvl1pPr>
              <a:defRPr/>
            </a:lvl1pPr>
          </a:lstStyle>
          <a:p>
            <a:pPr>
              <a:defRPr/>
            </a:pPr>
            <a:fld id="{E7C2B4DE-9EE5-41F2-9B1E-1FCDD802D058}"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128327113"/>
      </p:ext>
    </p:extLst>
  </p:cSld>
  <p:clrMapOvr>
    <a:masterClrMapping/>
  </p:clrMapOvr>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Box 3"/>
          <p:cNvSpPr txBox="1">
            <a:spLocks noGrp="1" noChangeArrowheads="1"/>
          </p:cNvSpPr>
          <p:nvPr>
            <p:ph type="sldNum" sz="quarter" idx="10"/>
          </p:nvPr>
        </p:nvSpPr>
        <p:spPr>
          <a:ln/>
        </p:spPr>
        <p:txBody>
          <a:bodyPr/>
          <a:lstStyle>
            <a:lvl1pPr>
              <a:defRPr/>
            </a:lvl1pPr>
          </a:lstStyle>
          <a:p>
            <a:pPr>
              <a:defRPr/>
            </a:pPr>
            <a:fld id="{BEB6BE99-01B6-44CE-A2E6-8DB85FAA3E37}"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293851137"/>
      </p:ext>
    </p:extLst>
  </p:cSld>
  <p:clrMapOvr>
    <a:masterClrMapping/>
  </p:clrMapOvr>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0488"/>
            <a:ext cx="2057400" cy="676751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90488"/>
            <a:ext cx="6019800" cy="676751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Box 3"/>
          <p:cNvSpPr txBox="1">
            <a:spLocks noGrp="1" noChangeArrowheads="1"/>
          </p:cNvSpPr>
          <p:nvPr>
            <p:ph type="sldNum" sz="quarter" idx="10"/>
          </p:nvPr>
        </p:nvSpPr>
        <p:spPr>
          <a:ln/>
        </p:spPr>
        <p:txBody>
          <a:bodyPr/>
          <a:lstStyle>
            <a:lvl1pPr>
              <a:defRPr/>
            </a:lvl1pPr>
          </a:lstStyle>
          <a:p>
            <a:pPr>
              <a:defRPr/>
            </a:pPr>
            <a:fld id="{026A4C84-519D-4A68-8316-8F3786AB4C0C}"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4260981274"/>
      </p:ext>
    </p:extLst>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5257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5257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Box 3"/>
          <p:cNvSpPr txBox="1">
            <a:spLocks noGrp="1" noChangeArrowheads="1"/>
          </p:cNvSpPr>
          <p:nvPr>
            <p:ph type="sldNum" sz="quarter" idx="10"/>
          </p:nvPr>
        </p:nvSpPr>
        <p:spPr>
          <a:ln/>
        </p:spPr>
        <p:txBody>
          <a:bodyPr/>
          <a:lstStyle>
            <a:lvl1pPr>
              <a:defRPr/>
            </a:lvl1pPr>
          </a:lstStyle>
          <a:p>
            <a:pPr>
              <a:defRPr/>
            </a:pPr>
            <a:fld id="{F916492A-5A51-4E8E-A5A4-8E2A1983B290}" type="slidenum">
              <a:rPr lang="en-US"/>
              <a:pPr>
                <a:defRPr/>
              </a:pPr>
              <a:t>‹#›</a:t>
            </a:fld>
            <a:endParaRPr lang="en-US"/>
          </a:p>
        </p:txBody>
      </p:sp>
    </p:spTree>
    <p:extLst>
      <p:ext uri="{BB962C8B-B14F-4D97-AF65-F5344CB8AC3E}">
        <p14:creationId xmlns:p14="http://schemas.microsoft.com/office/powerpoint/2010/main" val="2863042878"/>
      </p:ext>
    </p:extLst>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Text Box 3"/>
          <p:cNvSpPr txBox="1">
            <a:spLocks noGrp="1" noChangeArrowheads="1"/>
          </p:cNvSpPr>
          <p:nvPr>
            <p:ph type="sldNum" sz="quarter" idx="10"/>
          </p:nvPr>
        </p:nvSpPr>
        <p:spPr>
          <a:ln/>
        </p:spPr>
        <p:txBody>
          <a:bodyPr/>
          <a:lstStyle>
            <a:lvl1pPr>
              <a:defRPr/>
            </a:lvl1pPr>
          </a:lstStyle>
          <a:p>
            <a:pPr>
              <a:defRPr/>
            </a:pPr>
            <a:fld id="{5D66B11B-976F-4B01-BFC8-FF649A742C60}" type="slidenum">
              <a:rPr lang="en-US"/>
              <a:pPr>
                <a:defRPr/>
              </a:pPr>
              <a:t>‹#›</a:t>
            </a:fld>
            <a:endParaRPr lang="en-US"/>
          </a:p>
        </p:txBody>
      </p:sp>
    </p:spTree>
    <p:extLst>
      <p:ext uri="{BB962C8B-B14F-4D97-AF65-F5344CB8AC3E}">
        <p14:creationId xmlns:p14="http://schemas.microsoft.com/office/powerpoint/2010/main" val="3140903167"/>
      </p:ext>
    </p:extLst>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Text Box 3"/>
          <p:cNvSpPr txBox="1">
            <a:spLocks noGrp="1" noChangeArrowheads="1"/>
          </p:cNvSpPr>
          <p:nvPr>
            <p:ph type="sldNum" sz="quarter" idx="10"/>
          </p:nvPr>
        </p:nvSpPr>
        <p:spPr>
          <a:ln/>
        </p:spPr>
        <p:txBody>
          <a:bodyPr/>
          <a:lstStyle>
            <a:lvl1pPr>
              <a:defRPr/>
            </a:lvl1pPr>
          </a:lstStyle>
          <a:p>
            <a:pPr>
              <a:defRPr/>
            </a:pPr>
            <a:fld id="{5F9E0EDE-4B33-421E-8B80-0DA1CBDCFA99}" type="slidenum">
              <a:rPr lang="en-US"/>
              <a:pPr>
                <a:defRPr/>
              </a:pPr>
              <a:t>‹#›</a:t>
            </a:fld>
            <a:endParaRPr lang="en-US"/>
          </a:p>
        </p:txBody>
      </p:sp>
    </p:spTree>
    <p:extLst>
      <p:ext uri="{BB962C8B-B14F-4D97-AF65-F5344CB8AC3E}">
        <p14:creationId xmlns:p14="http://schemas.microsoft.com/office/powerpoint/2010/main" val="2105336860"/>
      </p:ext>
    </p:extLst>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Text Box 3"/>
          <p:cNvSpPr txBox="1">
            <a:spLocks noGrp="1" noChangeArrowheads="1"/>
          </p:cNvSpPr>
          <p:nvPr>
            <p:ph type="sldNum" sz="quarter" idx="10"/>
          </p:nvPr>
        </p:nvSpPr>
        <p:spPr>
          <a:ln/>
        </p:spPr>
        <p:txBody>
          <a:bodyPr/>
          <a:lstStyle>
            <a:lvl1pPr>
              <a:defRPr/>
            </a:lvl1pPr>
          </a:lstStyle>
          <a:p>
            <a:pPr>
              <a:defRPr/>
            </a:pPr>
            <a:fld id="{83BC1CA0-BFE1-42C8-A915-498D3738C380}" type="slidenum">
              <a:rPr lang="en-US"/>
              <a:pPr>
                <a:defRPr/>
              </a:pPr>
              <a:t>‹#›</a:t>
            </a:fld>
            <a:endParaRPr lang="en-US"/>
          </a:p>
        </p:txBody>
      </p:sp>
    </p:spTree>
    <p:extLst>
      <p:ext uri="{BB962C8B-B14F-4D97-AF65-F5344CB8AC3E}">
        <p14:creationId xmlns:p14="http://schemas.microsoft.com/office/powerpoint/2010/main" val="213388737"/>
      </p:ext>
    </p:extLst>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Box 3"/>
          <p:cNvSpPr txBox="1">
            <a:spLocks noGrp="1" noChangeArrowheads="1"/>
          </p:cNvSpPr>
          <p:nvPr>
            <p:ph type="sldNum" sz="quarter" idx="10"/>
          </p:nvPr>
        </p:nvSpPr>
        <p:spPr>
          <a:ln/>
        </p:spPr>
        <p:txBody>
          <a:bodyPr/>
          <a:lstStyle>
            <a:lvl1pPr>
              <a:defRPr/>
            </a:lvl1pPr>
          </a:lstStyle>
          <a:p>
            <a:pPr>
              <a:defRPr/>
            </a:pPr>
            <a:fld id="{F23C25A9-EA51-4FBA-8EBB-A26AEB860247}" type="slidenum">
              <a:rPr lang="en-US"/>
              <a:pPr>
                <a:defRPr/>
              </a:pPr>
              <a:t>‹#›</a:t>
            </a:fld>
            <a:endParaRPr lang="en-US"/>
          </a:p>
        </p:txBody>
      </p:sp>
    </p:spTree>
    <p:extLst>
      <p:ext uri="{BB962C8B-B14F-4D97-AF65-F5344CB8AC3E}">
        <p14:creationId xmlns:p14="http://schemas.microsoft.com/office/powerpoint/2010/main" val="3557470637"/>
      </p:ext>
    </p:extLst>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Arial" charset="0"/>
            </a:endParaRP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Box 3"/>
          <p:cNvSpPr txBox="1">
            <a:spLocks noGrp="1" noChangeArrowheads="1"/>
          </p:cNvSpPr>
          <p:nvPr>
            <p:ph type="sldNum" sz="quarter" idx="10"/>
          </p:nvPr>
        </p:nvSpPr>
        <p:spPr>
          <a:ln/>
        </p:spPr>
        <p:txBody>
          <a:bodyPr/>
          <a:lstStyle>
            <a:lvl1pPr>
              <a:defRPr/>
            </a:lvl1pPr>
          </a:lstStyle>
          <a:p>
            <a:pPr>
              <a:defRPr/>
            </a:pPr>
            <a:fld id="{8ECB35B1-41AC-4344-A4A6-728C14CC04B0}" type="slidenum">
              <a:rPr lang="en-US"/>
              <a:pPr>
                <a:defRPr/>
              </a:pPr>
              <a:t>‹#›</a:t>
            </a:fld>
            <a:endParaRPr lang="en-US"/>
          </a:p>
        </p:txBody>
      </p:sp>
    </p:spTree>
    <p:extLst>
      <p:ext uri="{BB962C8B-B14F-4D97-AF65-F5344CB8AC3E}">
        <p14:creationId xmlns:p14="http://schemas.microsoft.com/office/powerpoint/2010/main" val="1859941712"/>
      </p:ext>
    </p:extLst>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pn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image" Target="../media/image1.png"/><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1"/>
          <p:cNvSpPr>
            <a:spLocks noGrp="1" noChangeArrowheads="1"/>
          </p:cNvSpPr>
          <p:nvPr>
            <p:ph type="title"/>
          </p:nvPr>
        </p:nvSpPr>
        <p:spPr bwMode="auto">
          <a:xfrm>
            <a:off x="457200" y="90488"/>
            <a:ext cx="8229600" cy="1509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50800" tIns="50800" rIns="91440" bIns="50800" numCol="1" anchor="ctr" anchorCtr="0" compatLnSpc="1">
            <a:prstTxWarp prst="textNoShape">
              <a:avLst/>
            </a:prstTxWarp>
          </a:bodyPr>
          <a:lstStyle/>
          <a:p>
            <a:pPr lvl="0"/>
            <a:r>
              <a:rPr lang="en-US" smtClean="0">
                <a:sym typeface="Arial" pitchFamily="34" charset="0"/>
              </a:rPr>
              <a:t>Click to edit Master title style</a:t>
            </a:r>
          </a:p>
        </p:txBody>
      </p:sp>
      <p:sp>
        <p:nvSpPr>
          <p:cNvPr id="1027" name="Rectangle 2"/>
          <p:cNvSpPr>
            <a:spLocks noGrp="1" noChangeArrowheads="1"/>
          </p:cNvSpPr>
          <p:nvPr>
            <p:ph type="body" idx="1"/>
          </p:nvPr>
        </p:nvSpPr>
        <p:spPr bwMode="auto">
          <a:xfrm>
            <a:off x="457200" y="1600200"/>
            <a:ext cx="8229600" cy="525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50800" tIns="50800" rIns="91440" bIns="50800" numCol="1" anchor="t" anchorCtr="0" compatLnSpc="1">
            <a:prstTxWarp prst="textNoShape">
              <a:avLst/>
            </a:prstTxWarp>
          </a:bodyPr>
          <a:lstStyle/>
          <a:p>
            <a:pPr lvl="0"/>
            <a:r>
              <a:rPr lang="en-US" smtClean="0">
                <a:sym typeface="Arial" pitchFamily="34" charset="0"/>
              </a:rPr>
              <a:t>Click to edit Master text styles</a:t>
            </a:r>
          </a:p>
          <a:p>
            <a:pPr lvl="1"/>
            <a:r>
              <a:rPr lang="en-US" smtClean="0">
                <a:sym typeface="Arial" pitchFamily="34" charset="0"/>
              </a:rPr>
              <a:t>Second level</a:t>
            </a:r>
          </a:p>
          <a:p>
            <a:pPr lvl="2"/>
            <a:r>
              <a:rPr lang="en-US" smtClean="0">
                <a:sym typeface="Arial" pitchFamily="34" charset="0"/>
              </a:rPr>
              <a:t>Third level</a:t>
            </a:r>
          </a:p>
          <a:p>
            <a:pPr lvl="3"/>
            <a:r>
              <a:rPr lang="en-US" smtClean="0">
                <a:sym typeface="Arial" pitchFamily="34" charset="0"/>
              </a:rPr>
              <a:t>Fourth level</a:t>
            </a:r>
          </a:p>
          <a:p>
            <a:pPr lvl="4"/>
            <a:r>
              <a:rPr lang="en-US" smtClean="0">
                <a:sym typeface="Arial" pitchFamily="34" charset="0"/>
              </a:rPr>
              <a:t>Fifth level</a:t>
            </a:r>
          </a:p>
        </p:txBody>
      </p:sp>
      <p:pic>
        <p:nvPicPr>
          <p:cNvPr id="1028" name="Picture 1"/>
          <p:cNvPicPr>
            <a:picLocks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0" y="5356225"/>
            <a:ext cx="9144000" cy="151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 Box 3"/>
          <p:cNvSpPr txBox="1">
            <a:spLocks noGrp="1" noChangeArrowheads="1"/>
          </p:cNvSpPr>
          <p:nvPr>
            <p:ph type="sldNum" sz="quarter" idx="4"/>
          </p:nvPr>
        </p:nvSpPr>
        <p:spPr bwMode="auto">
          <a:xfrm>
            <a:off x="7462838" y="6245225"/>
            <a:ext cx="312737" cy="304800"/>
          </a:xfrm>
          <a:prstGeom prst="rect">
            <a:avLst/>
          </a:prstGeom>
          <a:noFill/>
          <a:ln w="12700">
            <a:noFill/>
            <a:miter lim="800000"/>
            <a:headEnd/>
            <a:tailEnd/>
          </a:ln>
          <a:effectLst/>
        </p:spPr>
        <p:txBody>
          <a:bodyPr vert="horz" wrap="none" lIns="91440" tIns="45720" rIns="91440" bIns="45720" numCol="1" anchor="t" anchorCtr="0" compatLnSpc="1">
            <a:prstTxWarp prst="textNoShape">
              <a:avLst/>
            </a:prstTxWarp>
          </a:bodyPr>
          <a:lstStyle>
            <a:lvl1pPr algn="ctr" eaLnBrk="1" hangingPunct="1">
              <a:defRPr sz="1400" smtClean="0">
                <a:solidFill>
                  <a:schemeClr val="tx1"/>
                </a:solidFill>
                <a:latin typeface="Arial" pitchFamily="34" charset="0"/>
                <a:ea typeface="ヒラギノ角ゴ ProN W3" charset="-128"/>
                <a:cs typeface="Arial" pitchFamily="34" charset="0"/>
                <a:sym typeface="Arial" pitchFamily="34" charset="0"/>
              </a:defRPr>
            </a:lvl1pPr>
            <a:lvl2pPr marL="742950" indent="-285750" eaLnBrk="0" hangingPunct="0">
              <a:defRPr sz="2400">
                <a:solidFill>
                  <a:srgbClr val="000000"/>
                </a:solidFill>
                <a:latin typeface="Arial" pitchFamily="34" charset="0"/>
                <a:ea typeface="ヒラギノ角ゴ ProN W3" charset="-128"/>
                <a:sym typeface="Arial" pitchFamily="34" charset="0"/>
              </a:defRPr>
            </a:lvl2pPr>
            <a:lvl3pPr marL="1143000" indent="-228600" eaLnBrk="0" hangingPunct="0">
              <a:defRPr sz="2400">
                <a:solidFill>
                  <a:srgbClr val="000000"/>
                </a:solidFill>
                <a:latin typeface="Arial" pitchFamily="34" charset="0"/>
                <a:ea typeface="ヒラギノ角ゴ ProN W3" charset="-128"/>
                <a:sym typeface="Arial" pitchFamily="34" charset="0"/>
              </a:defRPr>
            </a:lvl3pPr>
            <a:lvl4pPr marL="1600200" indent="-228600" eaLnBrk="0" hangingPunct="0">
              <a:defRPr sz="2400">
                <a:solidFill>
                  <a:srgbClr val="000000"/>
                </a:solidFill>
                <a:latin typeface="Arial" pitchFamily="34" charset="0"/>
                <a:ea typeface="ヒラギノ角ゴ ProN W3" charset="-128"/>
                <a:sym typeface="Arial" pitchFamily="34" charset="0"/>
              </a:defRPr>
            </a:lvl4pPr>
            <a:lvl5pPr marL="2057400" indent="-228600" eaLnBrk="0" hangingPunct="0">
              <a:defRPr sz="2400">
                <a:solidFill>
                  <a:srgbClr val="000000"/>
                </a:solidFill>
                <a:latin typeface="Arial" pitchFamily="34" charset="0"/>
                <a:ea typeface="ヒラギノ角ゴ ProN W3" charset="-128"/>
                <a:sym typeface="Arial" pitchFamily="34" charset="0"/>
              </a:defRPr>
            </a:lvl5pPr>
            <a:lvl6pPr marL="2514600" indent="-228600" eaLnBrk="0" fontAlgn="base" hangingPunct="0">
              <a:spcBef>
                <a:spcPct val="0"/>
              </a:spcBef>
              <a:spcAft>
                <a:spcPct val="0"/>
              </a:spcAft>
              <a:defRPr sz="2400">
                <a:solidFill>
                  <a:srgbClr val="000000"/>
                </a:solidFill>
                <a:latin typeface="Arial" pitchFamily="34" charset="0"/>
                <a:ea typeface="ヒラギノ角ゴ ProN W3" charset="-128"/>
                <a:sym typeface="Arial" pitchFamily="34" charset="0"/>
              </a:defRPr>
            </a:lvl6pPr>
            <a:lvl7pPr marL="2971800" indent="-228600" eaLnBrk="0" fontAlgn="base" hangingPunct="0">
              <a:spcBef>
                <a:spcPct val="0"/>
              </a:spcBef>
              <a:spcAft>
                <a:spcPct val="0"/>
              </a:spcAft>
              <a:defRPr sz="2400">
                <a:solidFill>
                  <a:srgbClr val="000000"/>
                </a:solidFill>
                <a:latin typeface="Arial" pitchFamily="34" charset="0"/>
                <a:ea typeface="ヒラギノ角ゴ ProN W3" charset="-128"/>
                <a:sym typeface="Arial" pitchFamily="34" charset="0"/>
              </a:defRPr>
            </a:lvl7pPr>
            <a:lvl8pPr marL="3429000" indent="-228600" eaLnBrk="0" fontAlgn="base" hangingPunct="0">
              <a:spcBef>
                <a:spcPct val="0"/>
              </a:spcBef>
              <a:spcAft>
                <a:spcPct val="0"/>
              </a:spcAft>
              <a:defRPr sz="2400">
                <a:solidFill>
                  <a:srgbClr val="000000"/>
                </a:solidFill>
                <a:latin typeface="Arial" pitchFamily="34" charset="0"/>
                <a:ea typeface="ヒラギノ角ゴ ProN W3" charset="-128"/>
                <a:sym typeface="Arial" pitchFamily="34" charset="0"/>
              </a:defRPr>
            </a:lvl8pPr>
            <a:lvl9pPr marL="3886200" indent="-228600" eaLnBrk="0" fontAlgn="base" hangingPunct="0">
              <a:spcBef>
                <a:spcPct val="0"/>
              </a:spcBef>
              <a:spcAft>
                <a:spcPct val="0"/>
              </a:spcAft>
              <a:defRPr sz="2400">
                <a:solidFill>
                  <a:srgbClr val="000000"/>
                </a:solidFill>
                <a:latin typeface="Arial" pitchFamily="34" charset="0"/>
                <a:ea typeface="ヒラギノ角ゴ ProN W3" charset="-128"/>
                <a:sym typeface="Arial" pitchFamily="34" charset="0"/>
              </a:defRPr>
            </a:lvl9pPr>
          </a:lstStyle>
          <a:p>
            <a:pPr>
              <a:defRPr/>
            </a:pPr>
            <a:fld id="{3FB5CDB9-4366-4C59-844E-FA25C0FFB57E}" type="slidenum">
              <a:rPr lang="en-US"/>
              <a:pPr>
                <a:defRPr/>
              </a:pPr>
              <a:t>‹#›</a:t>
            </a:fld>
            <a:endParaRPr lang="en-US"/>
          </a:p>
        </p:txBody>
      </p:sp>
      <p:pic>
        <p:nvPicPr>
          <p:cNvPr id="1030" name="Picture 2"/>
          <p:cNvPicPr>
            <a:picLocks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260350" y="5507038"/>
            <a:ext cx="1652588" cy="455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p:hf hdr="0" ftr="0" dt="0"/>
  <p:txStyles>
    <p:titleStyle>
      <a:lvl1pPr marL="39688" indent="-39688" algn="l" rtl="0" eaLnBrk="0" fontAlgn="base" hangingPunct="0">
        <a:spcBef>
          <a:spcPct val="0"/>
        </a:spcBef>
        <a:spcAft>
          <a:spcPct val="0"/>
        </a:spcAft>
        <a:defRPr sz="4400">
          <a:solidFill>
            <a:srgbClr val="2B5CA9"/>
          </a:solidFill>
          <a:latin typeface="+mj-lt"/>
          <a:ea typeface="+mj-ea"/>
          <a:cs typeface="+mj-cs"/>
          <a:sym typeface="Arial" pitchFamily="34" charset="0"/>
        </a:defRPr>
      </a:lvl1pPr>
      <a:lvl2pPr marL="39688" indent="-39688" algn="l" rtl="0" eaLnBrk="0" fontAlgn="base" hangingPunct="0">
        <a:spcBef>
          <a:spcPct val="0"/>
        </a:spcBef>
        <a:spcAft>
          <a:spcPct val="0"/>
        </a:spcAft>
        <a:defRPr sz="4400">
          <a:solidFill>
            <a:srgbClr val="2B5CA9"/>
          </a:solidFill>
          <a:latin typeface="Arial" charset="0"/>
          <a:ea typeface="ヒラギノ角ゴ ProN W3" charset="0"/>
          <a:cs typeface="ヒラギノ角ゴ ProN W3" charset="0"/>
          <a:sym typeface="Arial" pitchFamily="34" charset="0"/>
        </a:defRPr>
      </a:lvl2pPr>
      <a:lvl3pPr marL="39688" indent="-39688" algn="l" rtl="0" eaLnBrk="0" fontAlgn="base" hangingPunct="0">
        <a:spcBef>
          <a:spcPct val="0"/>
        </a:spcBef>
        <a:spcAft>
          <a:spcPct val="0"/>
        </a:spcAft>
        <a:defRPr sz="4400">
          <a:solidFill>
            <a:srgbClr val="2B5CA9"/>
          </a:solidFill>
          <a:latin typeface="Arial" charset="0"/>
          <a:ea typeface="ヒラギノ角ゴ ProN W3" charset="0"/>
          <a:cs typeface="ヒラギノ角ゴ ProN W3" charset="0"/>
          <a:sym typeface="Arial" pitchFamily="34" charset="0"/>
        </a:defRPr>
      </a:lvl3pPr>
      <a:lvl4pPr marL="39688" indent="-39688" algn="l" rtl="0" eaLnBrk="0" fontAlgn="base" hangingPunct="0">
        <a:spcBef>
          <a:spcPct val="0"/>
        </a:spcBef>
        <a:spcAft>
          <a:spcPct val="0"/>
        </a:spcAft>
        <a:defRPr sz="4400">
          <a:solidFill>
            <a:srgbClr val="2B5CA9"/>
          </a:solidFill>
          <a:latin typeface="Arial" charset="0"/>
          <a:ea typeface="ヒラギノ角ゴ ProN W3" charset="0"/>
          <a:cs typeface="ヒラギノ角ゴ ProN W3" charset="0"/>
          <a:sym typeface="Arial" pitchFamily="34" charset="0"/>
        </a:defRPr>
      </a:lvl4pPr>
      <a:lvl5pPr marL="39688" indent="-39688" algn="l" rtl="0" eaLnBrk="0" fontAlgn="base" hangingPunct="0">
        <a:spcBef>
          <a:spcPct val="0"/>
        </a:spcBef>
        <a:spcAft>
          <a:spcPct val="0"/>
        </a:spcAft>
        <a:defRPr sz="4400">
          <a:solidFill>
            <a:srgbClr val="2B5CA9"/>
          </a:solidFill>
          <a:latin typeface="Arial" charset="0"/>
          <a:ea typeface="ヒラギノ角ゴ ProN W3" charset="0"/>
          <a:cs typeface="ヒラギノ角ゴ ProN W3" charset="0"/>
          <a:sym typeface="Arial" pitchFamily="34" charset="0"/>
        </a:defRPr>
      </a:lvl5pPr>
      <a:lvl6pPr marL="496888" algn="l" rtl="0" fontAlgn="base">
        <a:spcBef>
          <a:spcPct val="0"/>
        </a:spcBef>
        <a:spcAft>
          <a:spcPct val="0"/>
        </a:spcAft>
        <a:defRPr sz="4400">
          <a:solidFill>
            <a:srgbClr val="2B5CA9"/>
          </a:solidFill>
          <a:latin typeface="Arial" charset="0"/>
          <a:ea typeface="ヒラギノ角ゴ ProN W3" charset="0"/>
          <a:cs typeface="ヒラギノ角ゴ ProN W3" charset="0"/>
          <a:sym typeface="Arial" charset="0"/>
        </a:defRPr>
      </a:lvl6pPr>
      <a:lvl7pPr marL="954088" algn="l" rtl="0" fontAlgn="base">
        <a:spcBef>
          <a:spcPct val="0"/>
        </a:spcBef>
        <a:spcAft>
          <a:spcPct val="0"/>
        </a:spcAft>
        <a:defRPr sz="4400">
          <a:solidFill>
            <a:srgbClr val="2B5CA9"/>
          </a:solidFill>
          <a:latin typeface="Arial" charset="0"/>
          <a:ea typeface="ヒラギノ角ゴ ProN W3" charset="0"/>
          <a:cs typeface="ヒラギノ角ゴ ProN W3" charset="0"/>
          <a:sym typeface="Arial" charset="0"/>
        </a:defRPr>
      </a:lvl7pPr>
      <a:lvl8pPr marL="1411288" algn="l" rtl="0" fontAlgn="base">
        <a:spcBef>
          <a:spcPct val="0"/>
        </a:spcBef>
        <a:spcAft>
          <a:spcPct val="0"/>
        </a:spcAft>
        <a:defRPr sz="4400">
          <a:solidFill>
            <a:srgbClr val="2B5CA9"/>
          </a:solidFill>
          <a:latin typeface="Arial" charset="0"/>
          <a:ea typeface="ヒラギノ角ゴ ProN W3" charset="0"/>
          <a:cs typeface="ヒラギノ角ゴ ProN W3" charset="0"/>
          <a:sym typeface="Arial" charset="0"/>
        </a:defRPr>
      </a:lvl8pPr>
      <a:lvl9pPr marL="1868488" algn="l" rtl="0" fontAlgn="base">
        <a:spcBef>
          <a:spcPct val="0"/>
        </a:spcBef>
        <a:spcAft>
          <a:spcPct val="0"/>
        </a:spcAft>
        <a:defRPr sz="4400">
          <a:solidFill>
            <a:srgbClr val="2B5CA9"/>
          </a:solidFill>
          <a:latin typeface="Arial" charset="0"/>
          <a:ea typeface="ヒラギノ角ゴ ProN W3" charset="0"/>
          <a:cs typeface="ヒラギノ角ゴ ProN W3" charset="0"/>
          <a:sym typeface="Arial" charset="0"/>
        </a:defRPr>
      </a:lvl9pPr>
    </p:titleStyle>
    <p:bodyStyle>
      <a:lvl1pPr marL="382588" indent="-342900" algn="l" rtl="0" eaLnBrk="0" fontAlgn="base" hangingPunct="0">
        <a:spcBef>
          <a:spcPts val="700"/>
        </a:spcBef>
        <a:spcAft>
          <a:spcPct val="0"/>
        </a:spcAft>
        <a:buSzPct val="100000"/>
        <a:buFont typeface="Arial" pitchFamily="34" charset="0"/>
        <a:buChar char="•"/>
        <a:defRPr sz="3200">
          <a:solidFill>
            <a:schemeClr val="tx1"/>
          </a:solidFill>
          <a:latin typeface="+mn-lt"/>
          <a:ea typeface="+mn-ea"/>
          <a:cs typeface="+mn-cs"/>
          <a:sym typeface="Arial" pitchFamily="34" charset="0"/>
        </a:defRPr>
      </a:lvl1pPr>
      <a:lvl2pPr marL="731838" indent="-285750" algn="l" rtl="0" eaLnBrk="0" fontAlgn="base" hangingPunct="0">
        <a:spcBef>
          <a:spcPts val="600"/>
        </a:spcBef>
        <a:spcAft>
          <a:spcPct val="0"/>
        </a:spcAft>
        <a:buSzPct val="100000"/>
        <a:buFont typeface="Arial" pitchFamily="34" charset="0"/>
        <a:buChar char="–"/>
        <a:defRPr sz="2800">
          <a:solidFill>
            <a:schemeClr val="tx1"/>
          </a:solidFill>
          <a:latin typeface="+mn-lt"/>
          <a:ea typeface="+mn-ea"/>
          <a:cs typeface="+mn-cs"/>
          <a:sym typeface="Arial" pitchFamily="34" charset="0"/>
        </a:defRPr>
      </a:lvl2pPr>
      <a:lvl3pPr marL="1131888" indent="-228600" algn="l" rtl="0" eaLnBrk="0" fontAlgn="base" hangingPunct="0">
        <a:spcBef>
          <a:spcPts val="600"/>
        </a:spcBef>
        <a:spcAft>
          <a:spcPct val="0"/>
        </a:spcAft>
        <a:buSzPct val="100000"/>
        <a:buFont typeface="Arial" pitchFamily="34" charset="0"/>
        <a:buChar char="•"/>
        <a:defRPr sz="2400">
          <a:solidFill>
            <a:schemeClr val="tx1"/>
          </a:solidFill>
          <a:latin typeface="+mn-lt"/>
          <a:ea typeface="+mn-ea"/>
          <a:cs typeface="+mn-cs"/>
          <a:sym typeface="Arial" pitchFamily="34" charset="0"/>
        </a:defRPr>
      </a:lvl3pPr>
      <a:lvl4pPr marL="1589088" indent="-228600" algn="l" rtl="0" eaLnBrk="0" fontAlgn="base" hangingPunct="0">
        <a:spcBef>
          <a:spcPts val="500"/>
        </a:spcBef>
        <a:spcAft>
          <a:spcPct val="0"/>
        </a:spcAft>
        <a:buSzPct val="100000"/>
        <a:buFont typeface="Arial" pitchFamily="34" charset="0"/>
        <a:buChar char="–"/>
        <a:defRPr sz="2000">
          <a:solidFill>
            <a:schemeClr val="tx1"/>
          </a:solidFill>
          <a:latin typeface="+mn-lt"/>
          <a:ea typeface="+mn-ea"/>
          <a:cs typeface="+mn-cs"/>
          <a:sym typeface="Arial" pitchFamily="34" charset="0"/>
        </a:defRPr>
      </a:lvl4pPr>
      <a:lvl5pPr marL="2046288" indent="-228600" algn="l" rtl="0" eaLnBrk="0" fontAlgn="base" hangingPunct="0">
        <a:spcBef>
          <a:spcPts val="500"/>
        </a:spcBef>
        <a:spcAft>
          <a:spcPct val="0"/>
        </a:spcAft>
        <a:buSzPct val="100000"/>
        <a:buFont typeface="Arial" pitchFamily="34" charset="0"/>
        <a:buChar char="»"/>
        <a:defRPr sz="2000">
          <a:solidFill>
            <a:schemeClr val="tx1"/>
          </a:solidFill>
          <a:latin typeface="+mn-lt"/>
          <a:ea typeface="+mn-ea"/>
          <a:cs typeface="+mn-cs"/>
          <a:sym typeface="Arial" pitchFamily="34" charset="0"/>
        </a:defRPr>
      </a:lvl5pPr>
      <a:lvl6pPr marL="2503488" indent="-228600" algn="l" rtl="0" fontAlgn="base">
        <a:spcBef>
          <a:spcPts val="500"/>
        </a:spcBef>
        <a:spcAft>
          <a:spcPct val="0"/>
        </a:spcAft>
        <a:buSzPct val="100000"/>
        <a:buFont typeface="Arial" charset="0"/>
        <a:buChar char="»"/>
        <a:defRPr sz="2000">
          <a:solidFill>
            <a:schemeClr val="tx1"/>
          </a:solidFill>
          <a:latin typeface="+mn-lt"/>
          <a:ea typeface="+mn-ea"/>
          <a:cs typeface="+mn-cs"/>
          <a:sym typeface="Arial" charset="0"/>
        </a:defRPr>
      </a:lvl6pPr>
      <a:lvl7pPr marL="2960688" indent="-228600" algn="l" rtl="0" fontAlgn="base">
        <a:spcBef>
          <a:spcPts val="500"/>
        </a:spcBef>
        <a:spcAft>
          <a:spcPct val="0"/>
        </a:spcAft>
        <a:buSzPct val="100000"/>
        <a:buFont typeface="Arial" charset="0"/>
        <a:buChar char="»"/>
        <a:defRPr sz="2000">
          <a:solidFill>
            <a:schemeClr val="tx1"/>
          </a:solidFill>
          <a:latin typeface="+mn-lt"/>
          <a:ea typeface="+mn-ea"/>
          <a:cs typeface="+mn-cs"/>
          <a:sym typeface="Arial" charset="0"/>
        </a:defRPr>
      </a:lvl7pPr>
      <a:lvl8pPr marL="3417888" indent="-228600" algn="l" rtl="0" fontAlgn="base">
        <a:spcBef>
          <a:spcPts val="500"/>
        </a:spcBef>
        <a:spcAft>
          <a:spcPct val="0"/>
        </a:spcAft>
        <a:buSzPct val="100000"/>
        <a:buFont typeface="Arial" charset="0"/>
        <a:buChar char="»"/>
        <a:defRPr sz="2000">
          <a:solidFill>
            <a:schemeClr val="tx1"/>
          </a:solidFill>
          <a:latin typeface="+mn-lt"/>
          <a:ea typeface="+mn-ea"/>
          <a:cs typeface="+mn-cs"/>
          <a:sym typeface="Arial" charset="0"/>
        </a:defRPr>
      </a:lvl8pPr>
      <a:lvl9pPr marL="3875088" indent="-228600" algn="l" rtl="0" fontAlgn="base">
        <a:spcBef>
          <a:spcPts val="500"/>
        </a:spcBef>
        <a:spcAft>
          <a:spcPct val="0"/>
        </a:spcAft>
        <a:buSzPct val="100000"/>
        <a:buFont typeface="Arial" charset="0"/>
        <a:buChar char="»"/>
        <a:defRPr sz="2000">
          <a:solidFill>
            <a:schemeClr val="tx1"/>
          </a:solidFill>
          <a:latin typeface="+mn-lt"/>
          <a:ea typeface="+mn-ea"/>
          <a:cs typeface="+mn-cs"/>
          <a:sym typeface="Arial"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1"/>
          <p:cNvSpPr>
            <a:spLocks noChangeArrowheads="1"/>
          </p:cNvSpPr>
          <p:nvPr>
            <p:ph type="title"/>
          </p:nvPr>
        </p:nvSpPr>
        <p:spPr bwMode="auto">
          <a:xfrm>
            <a:off x="457200" y="90488"/>
            <a:ext cx="8229600" cy="1509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50800" tIns="50800" rIns="91440" bIns="50800" numCol="1" anchor="ctr" anchorCtr="0" compatLnSpc="1">
            <a:prstTxWarp prst="textNoShape">
              <a:avLst/>
            </a:prstTxWarp>
          </a:bodyPr>
          <a:lstStyle/>
          <a:p>
            <a:pPr lvl="0"/>
            <a:r>
              <a:rPr lang="en-US" smtClean="0">
                <a:sym typeface="Arial" pitchFamily="34" charset="0"/>
              </a:rPr>
              <a:t>Click to edit Master title style</a:t>
            </a:r>
          </a:p>
        </p:txBody>
      </p:sp>
      <p:sp>
        <p:nvSpPr>
          <p:cNvPr id="1027" name="Rectangle 2"/>
          <p:cNvSpPr>
            <a:spLocks noChangeArrowheads="1"/>
          </p:cNvSpPr>
          <p:nvPr>
            <p:ph type="body" idx="1"/>
          </p:nvPr>
        </p:nvSpPr>
        <p:spPr bwMode="auto">
          <a:xfrm>
            <a:off x="457200" y="1600200"/>
            <a:ext cx="8229600" cy="525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50800" tIns="50800" rIns="91440" bIns="50800" numCol="1" anchor="t" anchorCtr="0" compatLnSpc="1">
            <a:prstTxWarp prst="textNoShape">
              <a:avLst/>
            </a:prstTxWarp>
          </a:bodyPr>
          <a:lstStyle/>
          <a:p>
            <a:pPr lvl="0"/>
            <a:r>
              <a:rPr lang="en-US" smtClean="0">
                <a:sym typeface="Arial" pitchFamily="34" charset="0"/>
              </a:rPr>
              <a:t>Click to edit Master text styles</a:t>
            </a:r>
          </a:p>
          <a:p>
            <a:pPr lvl="1"/>
            <a:r>
              <a:rPr lang="en-US" smtClean="0">
                <a:sym typeface="Arial" pitchFamily="34" charset="0"/>
              </a:rPr>
              <a:t>Second level</a:t>
            </a:r>
          </a:p>
          <a:p>
            <a:pPr lvl="2"/>
            <a:r>
              <a:rPr lang="en-US" smtClean="0">
                <a:sym typeface="Arial" pitchFamily="34" charset="0"/>
              </a:rPr>
              <a:t>Third level</a:t>
            </a:r>
          </a:p>
          <a:p>
            <a:pPr lvl="3"/>
            <a:r>
              <a:rPr lang="en-US" smtClean="0">
                <a:sym typeface="Arial" pitchFamily="34" charset="0"/>
              </a:rPr>
              <a:t>Fourth level</a:t>
            </a:r>
          </a:p>
          <a:p>
            <a:pPr lvl="4"/>
            <a:r>
              <a:rPr lang="en-US" smtClean="0">
                <a:sym typeface="Arial" pitchFamily="34" charset="0"/>
              </a:rPr>
              <a:t>Fifth level</a:t>
            </a:r>
          </a:p>
        </p:txBody>
      </p:sp>
      <p:pic>
        <p:nvPicPr>
          <p:cNvPr id="1028" name="Picture 1"/>
          <p:cNvPicPr>
            <a:picLocks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0" y="5356225"/>
            <a:ext cx="9144000" cy="151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 Box 3"/>
          <p:cNvSpPr txBox="1">
            <a:spLocks noGrp="1" noChangeArrowheads="1"/>
          </p:cNvSpPr>
          <p:nvPr>
            <p:ph type="sldNum" sz="quarter" idx="4"/>
          </p:nvPr>
        </p:nvSpPr>
        <p:spPr bwMode="auto">
          <a:xfrm>
            <a:off x="7462838" y="6245225"/>
            <a:ext cx="312737" cy="304800"/>
          </a:xfrm>
          <a:prstGeom prst="rect">
            <a:avLst/>
          </a:prstGeom>
          <a:noFill/>
          <a:ln w="12700">
            <a:noFill/>
            <a:miter lim="800000"/>
            <a:headEnd/>
            <a:tailEnd/>
          </a:ln>
          <a:effectLst/>
        </p:spPr>
        <p:txBody>
          <a:bodyPr vert="horz" wrap="none" lIns="91440" tIns="45720" rIns="91440" bIns="45720" numCol="1" anchor="t" anchorCtr="0" compatLnSpc="1">
            <a:prstTxWarp prst="textNoShape">
              <a:avLst/>
            </a:prstTxWarp>
          </a:bodyPr>
          <a:lstStyle>
            <a:lvl1pPr algn="ctr" eaLnBrk="1" hangingPunct="1">
              <a:defRPr sz="1400">
                <a:solidFill>
                  <a:schemeClr val="tx1"/>
                </a:solidFill>
                <a:latin typeface="Arial" pitchFamily="34" charset="0"/>
                <a:ea typeface="ヒラギノ角ゴ ProN W3" charset="-128"/>
                <a:cs typeface="Arial" pitchFamily="34" charset="0"/>
                <a:sym typeface="Arial" pitchFamily="34" charset="0"/>
              </a:defRPr>
            </a:lvl1pPr>
            <a:lvl2pPr marL="742950" indent="-285750" eaLnBrk="0" hangingPunct="0">
              <a:defRPr sz="2400">
                <a:solidFill>
                  <a:srgbClr val="000000"/>
                </a:solidFill>
                <a:latin typeface="Arial" pitchFamily="34" charset="0"/>
                <a:ea typeface="ヒラギノ角ゴ ProN W3" charset="-128"/>
                <a:sym typeface="Arial" pitchFamily="34" charset="0"/>
              </a:defRPr>
            </a:lvl2pPr>
            <a:lvl3pPr marL="1143000" indent="-228600" eaLnBrk="0" hangingPunct="0">
              <a:defRPr sz="2400">
                <a:solidFill>
                  <a:srgbClr val="000000"/>
                </a:solidFill>
                <a:latin typeface="Arial" pitchFamily="34" charset="0"/>
                <a:ea typeface="ヒラギノ角ゴ ProN W3" charset="-128"/>
                <a:sym typeface="Arial" pitchFamily="34" charset="0"/>
              </a:defRPr>
            </a:lvl3pPr>
            <a:lvl4pPr marL="1600200" indent="-228600" eaLnBrk="0" hangingPunct="0">
              <a:defRPr sz="2400">
                <a:solidFill>
                  <a:srgbClr val="000000"/>
                </a:solidFill>
                <a:latin typeface="Arial" pitchFamily="34" charset="0"/>
                <a:ea typeface="ヒラギノ角ゴ ProN W3" charset="-128"/>
                <a:sym typeface="Arial" pitchFamily="34" charset="0"/>
              </a:defRPr>
            </a:lvl4pPr>
            <a:lvl5pPr marL="2057400" indent="-228600" eaLnBrk="0" hangingPunct="0">
              <a:defRPr sz="2400">
                <a:solidFill>
                  <a:srgbClr val="000000"/>
                </a:solidFill>
                <a:latin typeface="Arial" pitchFamily="34" charset="0"/>
                <a:ea typeface="ヒラギノ角ゴ ProN W3" charset="-128"/>
                <a:sym typeface="Arial" pitchFamily="34" charset="0"/>
              </a:defRPr>
            </a:lvl5pPr>
            <a:lvl6pPr marL="2514600" indent="-228600" eaLnBrk="0" fontAlgn="base" hangingPunct="0">
              <a:spcBef>
                <a:spcPct val="0"/>
              </a:spcBef>
              <a:spcAft>
                <a:spcPct val="0"/>
              </a:spcAft>
              <a:defRPr sz="2400">
                <a:solidFill>
                  <a:srgbClr val="000000"/>
                </a:solidFill>
                <a:latin typeface="Arial" pitchFamily="34" charset="0"/>
                <a:ea typeface="ヒラギノ角ゴ ProN W3" charset="-128"/>
                <a:sym typeface="Arial" pitchFamily="34" charset="0"/>
              </a:defRPr>
            </a:lvl6pPr>
            <a:lvl7pPr marL="2971800" indent="-228600" eaLnBrk="0" fontAlgn="base" hangingPunct="0">
              <a:spcBef>
                <a:spcPct val="0"/>
              </a:spcBef>
              <a:spcAft>
                <a:spcPct val="0"/>
              </a:spcAft>
              <a:defRPr sz="2400">
                <a:solidFill>
                  <a:srgbClr val="000000"/>
                </a:solidFill>
                <a:latin typeface="Arial" pitchFamily="34" charset="0"/>
                <a:ea typeface="ヒラギノ角ゴ ProN W3" charset="-128"/>
                <a:sym typeface="Arial" pitchFamily="34" charset="0"/>
              </a:defRPr>
            </a:lvl7pPr>
            <a:lvl8pPr marL="3429000" indent="-228600" eaLnBrk="0" fontAlgn="base" hangingPunct="0">
              <a:spcBef>
                <a:spcPct val="0"/>
              </a:spcBef>
              <a:spcAft>
                <a:spcPct val="0"/>
              </a:spcAft>
              <a:defRPr sz="2400">
                <a:solidFill>
                  <a:srgbClr val="000000"/>
                </a:solidFill>
                <a:latin typeface="Arial" pitchFamily="34" charset="0"/>
                <a:ea typeface="ヒラギノ角ゴ ProN W3" charset="-128"/>
                <a:sym typeface="Arial" pitchFamily="34" charset="0"/>
              </a:defRPr>
            </a:lvl8pPr>
            <a:lvl9pPr marL="3886200" indent="-228600" eaLnBrk="0" fontAlgn="base" hangingPunct="0">
              <a:spcBef>
                <a:spcPct val="0"/>
              </a:spcBef>
              <a:spcAft>
                <a:spcPct val="0"/>
              </a:spcAft>
              <a:defRPr sz="2400">
                <a:solidFill>
                  <a:srgbClr val="000000"/>
                </a:solidFill>
                <a:latin typeface="Arial" pitchFamily="34" charset="0"/>
                <a:ea typeface="ヒラギノ角ゴ ProN W3" charset="-128"/>
                <a:sym typeface="Arial" pitchFamily="34" charset="0"/>
              </a:defRPr>
            </a:lvl9pPr>
          </a:lstStyle>
          <a:p>
            <a:pPr>
              <a:defRPr/>
            </a:pPr>
            <a:fld id="{657161DA-B00A-4053-B29D-CE512809E6F1}" type="slidenum">
              <a:rPr lang="en-US">
                <a:solidFill>
                  <a:srgbClr val="000000"/>
                </a:solidFill>
              </a:rPr>
              <a:pPr>
                <a:defRPr/>
              </a:pPr>
              <a:t>‹#›</a:t>
            </a:fld>
            <a:endParaRPr lang="en-US">
              <a:solidFill>
                <a:srgbClr val="000000"/>
              </a:solidFill>
            </a:endParaRPr>
          </a:p>
        </p:txBody>
      </p:sp>
      <p:pic>
        <p:nvPicPr>
          <p:cNvPr id="1030" name="Picture 2"/>
          <p:cNvPicPr>
            <a:picLocks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260350" y="5507038"/>
            <a:ext cx="1652588" cy="455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2501655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p:hf hdr="0" ftr="0" dt="0"/>
  <p:txStyles>
    <p:titleStyle>
      <a:lvl1pPr marL="39688" indent="-39688" algn="l" rtl="0" eaLnBrk="0" fontAlgn="base" hangingPunct="0">
        <a:spcBef>
          <a:spcPct val="0"/>
        </a:spcBef>
        <a:spcAft>
          <a:spcPct val="0"/>
        </a:spcAft>
        <a:defRPr sz="4400">
          <a:solidFill>
            <a:srgbClr val="2B5CA9"/>
          </a:solidFill>
          <a:latin typeface="+mj-lt"/>
          <a:ea typeface="+mj-ea"/>
          <a:cs typeface="+mj-cs"/>
          <a:sym typeface="Arial" pitchFamily="34" charset="0"/>
        </a:defRPr>
      </a:lvl1pPr>
      <a:lvl2pPr marL="39688" indent="-39688" algn="l" rtl="0" eaLnBrk="0" fontAlgn="base" hangingPunct="0">
        <a:spcBef>
          <a:spcPct val="0"/>
        </a:spcBef>
        <a:spcAft>
          <a:spcPct val="0"/>
        </a:spcAft>
        <a:defRPr sz="4400">
          <a:solidFill>
            <a:srgbClr val="2B5CA9"/>
          </a:solidFill>
          <a:latin typeface="Arial" charset="0"/>
          <a:ea typeface="ヒラギノ角ゴ ProN W3" charset="0"/>
          <a:cs typeface="ヒラギノ角ゴ ProN W3" charset="0"/>
          <a:sym typeface="Arial" pitchFamily="34" charset="0"/>
        </a:defRPr>
      </a:lvl2pPr>
      <a:lvl3pPr marL="39688" indent="-39688" algn="l" rtl="0" eaLnBrk="0" fontAlgn="base" hangingPunct="0">
        <a:spcBef>
          <a:spcPct val="0"/>
        </a:spcBef>
        <a:spcAft>
          <a:spcPct val="0"/>
        </a:spcAft>
        <a:defRPr sz="4400">
          <a:solidFill>
            <a:srgbClr val="2B5CA9"/>
          </a:solidFill>
          <a:latin typeface="Arial" charset="0"/>
          <a:ea typeface="ヒラギノ角ゴ ProN W3" charset="0"/>
          <a:cs typeface="ヒラギノ角ゴ ProN W3" charset="0"/>
          <a:sym typeface="Arial" pitchFamily="34" charset="0"/>
        </a:defRPr>
      </a:lvl3pPr>
      <a:lvl4pPr marL="39688" indent="-39688" algn="l" rtl="0" eaLnBrk="0" fontAlgn="base" hangingPunct="0">
        <a:spcBef>
          <a:spcPct val="0"/>
        </a:spcBef>
        <a:spcAft>
          <a:spcPct val="0"/>
        </a:spcAft>
        <a:defRPr sz="4400">
          <a:solidFill>
            <a:srgbClr val="2B5CA9"/>
          </a:solidFill>
          <a:latin typeface="Arial" charset="0"/>
          <a:ea typeface="ヒラギノ角ゴ ProN W3" charset="0"/>
          <a:cs typeface="ヒラギノ角ゴ ProN W3" charset="0"/>
          <a:sym typeface="Arial" pitchFamily="34" charset="0"/>
        </a:defRPr>
      </a:lvl4pPr>
      <a:lvl5pPr marL="39688" indent="-39688" algn="l" rtl="0" eaLnBrk="0" fontAlgn="base" hangingPunct="0">
        <a:spcBef>
          <a:spcPct val="0"/>
        </a:spcBef>
        <a:spcAft>
          <a:spcPct val="0"/>
        </a:spcAft>
        <a:defRPr sz="4400">
          <a:solidFill>
            <a:srgbClr val="2B5CA9"/>
          </a:solidFill>
          <a:latin typeface="Arial" charset="0"/>
          <a:ea typeface="ヒラギノ角ゴ ProN W3" charset="0"/>
          <a:cs typeface="ヒラギノ角ゴ ProN W3" charset="0"/>
          <a:sym typeface="Arial" pitchFamily="34" charset="0"/>
        </a:defRPr>
      </a:lvl5pPr>
      <a:lvl6pPr marL="496888" algn="l" rtl="0" fontAlgn="base">
        <a:spcBef>
          <a:spcPct val="0"/>
        </a:spcBef>
        <a:spcAft>
          <a:spcPct val="0"/>
        </a:spcAft>
        <a:defRPr sz="4400">
          <a:solidFill>
            <a:srgbClr val="2B5CA9"/>
          </a:solidFill>
          <a:latin typeface="Arial" charset="0"/>
          <a:ea typeface="ヒラギノ角ゴ ProN W3" charset="0"/>
          <a:cs typeface="ヒラギノ角ゴ ProN W3" charset="0"/>
          <a:sym typeface="Arial" charset="0"/>
        </a:defRPr>
      </a:lvl6pPr>
      <a:lvl7pPr marL="954088" algn="l" rtl="0" fontAlgn="base">
        <a:spcBef>
          <a:spcPct val="0"/>
        </a:spcBef>
        <a:spcAft>
          <a:spcPct val="0"/>
        </a:spcAft>
        <a:defRPr sz="4400">
          <a:solidFill>
            <a:srgbClr val="2B5CA9"/>
          </a:solidFill>
          <a:latin typeface="Arial" charset="0"/>
          <a:ea typeface="ヒラギノ角ゴ ProN W3" charset="0"/>
          <a:cs typeface="ヒラギノ角ゴ ProN W3" charset="0"/>
          <a:sym typeface="Arial" charset="0"/>
        </a:defRPr>
      </a:lvl7pPr>
      <a:lvl8pPr marL="1411288" algn="l" rtl="0" fontAlgn="base">
        <a:spcBef>
          <a:spcPct val="0"/>
        </a:spcBef>
        <a:spcAft>
          <a:spcPct val="0"/>
        </a:spcAft>
        <a:defRPr sz="4400">
          <a:solidFill>
            <a:srgbClr val="2B5CA9"/>
          </a:solidFill>
          <a:latin typeface="Arial" charset="0"/>
          <a:ea typeface="ヒラギノ角ゴ ProN W3" charset="0"/>
          <a:cs typeface="ヒラギノ角ゴ ProN W3" charset="0"/>
          <a:sym typeface="Arial" charset="0"/>
        </a:defRPr>
      </a:lvl8pPr>
      <a:lvl9pPr marL="1868488" algn="l" rtl="0" fontAlgn="base">
        <a:spcBef>
          <a:spcPct val="0"/>
        </a:spcBef>
        <a:spcAft>
          <a:spcPct val="0"/>
        </a:spcAft>
        <a:defRPr sz="4400">
          <a:solidFill>
            <a:srgbClr val="2B5CA9"/>
          </a:solidFill>
          <a:latin typeface="Arial" charset="0"/>
          <a:ea typeface="ヒラギノ角ゴ ProN W3" charset="0"/>
          <a:cs typeface="ヒラギノ角ゴ ProN W3" charset="0"/>
          <a:sym typeface="Arial" charset="0"/>
        </a:defRPr>
      </a:lvl9pPr>
    </p:titleStyle>
    <p:bodyStyle>
      <a:lvl1pPr marL="382588" indent="-342900" algn="l" rtl="0" eaLnBrk="0" fontAlgn="base" hangingPunct="0">
        <a:spcBef>
          <a:spcPts val="700"/>
        </a:spcBef>
        <a:spcAft>
          <a:spcPct val="0"/>
        </a:spcAft>
        <a:buSzPct val="100000"/>
        <a:buFont typeface="Arial" pitchFamily="34" charset="0"/>
        <a:buChar char="•"/>
        <a:defRPr sz="3200">
          <a:solidFill>
            <a:schemeClr val="tx1"/>
          </a:solidFill>
          <a:latin typeface="+mn-lt"/>
          <a:ea typeface="+mn-ea"/>
          <a:cs typeface="+mn-cs"/>
          <a:sym typeface="Arial" pitchFamily="34" charset="0"/>
        </a:defRPr>
      </a:lvl1pPr>
      <a:lvl2pPr marL="731838" indent="-285750" algn="l" rtl="0" eaLnBrk="0" fontAlgn="base" hangingPunct="0">
        <a:spcBef>
          <a:spcPts val="600"/>
        </a:spcBef>
        <a:spcAft>
          <a:spcPct val="0"/>
        </a:spcAft>
        <a:buSzPct val="100000"/>
        <a:buFont typeface="Arial" pitchFamily="34" charset="0"/>
        <a:buChar char="–"/>
        <a:defRPr sz="2800">
          <a:solidFill>
            <a:schemeClr val="tx1"/>
          </a:solidFill>
          <a:latin typeface="+mn-lt"/>
          <a:ea typeface="+mn-ea"/>
          <a:cs typeface="+mn-cs"/>
          <a:sym typeface="Arial" pitchFamily="34" charset="0"/>
        </a:defRPr>
      </a:lvl2pPr>
      <a:lvl3pPr marL="1131888" indent="-228600" algn="l" rtl="0" eaLnBrk="0" fontAlgn="base" hangingPunct="0">
        <a:spcBef>
          <a:spcPts val="600"/>
        </a:spcBef>
        <a:spcAft>
          <a:spcPct val="0"/>
        </a:spcAft>
        <a:buSzPct val="100000"/>
        <a:buFont typeface="Arial" pitchFamily="34" charset="0"/>
        <a:buChar char="•"/>
        <a:defRPr sz="2400">
          <a:solidFill>
            <a:schemeClr val="tx1"/>
          </a:solidFill>
          <a:latin typeface="+mn-lt"/>
          <a:ea typeface="+mn-ea"/>
          <a:cs typeface="+mn-cs"/>
          <a:sym typeface="Arial" pitchFamily="34" charset="0"/>
        </a:defRPr>
      </a:lvl3pPr>
      <a:lvl4pPr marL="1589088" indent="-228600" algn="l" rtl="0" eaLnBrk="0" fontAlgn="base" hangingPunct="0">
        <a:spcBef>
          <a:spcPts val="500"/>
        </a:spcBef>
        <a:spcAft>
          <a:spcPct val="0"/>
        </a:spcAft>
        <a:buSzPct val="100000"/>
        <a:buFont typeface="Arial" pitchFamily="34" charset="0"/>
        <a:buChar char="–"/>
        <a:defRPr sz="2000">
          <a:solidFill>
            <a:schemeClr val="tx1"/>
          </a:solidFill>
          <a:latin typeface="+mn-lt"/>
          <a:ea typeface="+mn-ea"/>
          <a:cs typeface="+mn-cs"/>
          <a:sym typeface="Arial" pitchFamily="34" charset="0"/>
        </a:defRPr>
      </a:lvl4pPr>
      <a:lvl5pPr marL="2046288" indent="-228600" algn="l" rtl="0" eaLnBrk="0" fontAlgn="base" hangingPunct="0">
        <a:spcBef>
          <a:spcPts val="500"/>
        </a:spcBef>
        <a:spcAft>
          <a:spcPct val="0"/>
        </a:spcAft>
        <a:buSzPct val="100000"/>
        <a:buFont typeface="Arial" pitchFamily="34" charset="0"/>
        <a:buChar char="»"/>
        <a:defRPr sz="2000">
          <a:solidFill>
            <a:schemeClr val="tx1"/>
          </a:solidFill>
          <a:latin typeface="+mn-lt"/>
          <a:ea typeface="+mn-ea"/>
          <a:cs typeface="+mn-cs"/>
          <a:sym typeface="Arial" pitchFamily="34" charset="0"/>
        </a:defRPr>
      </a:lvl5pPr>
      <a:lvl6pPr marL="2503488" indent="-228600" algn="l" rtl="0" fontAlgn="base">
        <a:spcBef>
          <a:spcPts val="500"/>
        </a:spcBef>
        <a:spcAft>
          <a:spcPct val="0"/>
        </a:spcAft>
        <a:buSzPct val="100000"/>
        <a:buFont typeface="Arial" charset="0"/>
        <a:buChar char="»"/>
        <a:defRPr sz="2000">
          <a:solidFill>
            <a:schemeClr val="tx1"/>
          </a:solidFill>
          <a:latin typeface="+mn-lt"/>
          <a:ea typeface="+mn-ea"/>
          <a:cs typeface="+mn-cs"/>
          <a:sym typeface="Arial" charset="0"/>
        </a:defRPr>
      </a:lvl6pPr>
      <a:lvl7pPr marL="2960688" indent="-228600" algn="l" rtl="0" fontAlgn="base">
        <a:spcBef>
          <a:spcPts val="500"/>
        </a:spcBef>
        <a:spcAft>
          <a:spcPct val="0"/>
        </a:spcAft>
        <a:buSzPct val="100000"/>
        <a:buFont typeface="Arial" charset="0"/>
        <a:buChar char="»"/>
        <a:defRPr sz="2000">
          <a:solidFill>
            <a:schemeClr val="tx1"/>
          </a:solidFill>
          <a:latin typeface="+mn-lt"/>
          <a:ea typeface="+mn-ea"/>
          <a:cs typeface="+mn-cs"/>
          <a:sym typeface="Arial" charset="0"/>
        </a:defRPr>
      </a:lvl7pPr>
      <a:lvl8pPr marL="3417888" indent="-228600" algn="l" rtl="0" fontAlgn="base">
        <a:spcBef>
          <a:spcPts val="500"/>
        </a:spcBef>
        <a:spcAft>
          <a:spcPct val="0"/>
        </a:spcAft>
        <a:buSzPct val="100000"/>
        <a:buFont typeface="Arial" charset="0"/>
        <a:buChar char="»"/>
        <a:defRPr sz="2000">
          <a:solidFill>
            <a:schemeClr val="tx1"/>
          </a:solidFill>
          <a:latin typeface="+mn-lt"/>
          <a:ea typeface="+mn-ea"/>
          <a:cs typeface="+mn-cs"/>
          <a:sym typeface="Arial" charset="0"/>
        </a:defRPr>
      </a:lvl8pPr>
      <a:lvl9pPr marL="3875088" indent="-228600" algn="l" rtl="0" fontAlgn="base">
        <a:spcBef>
          <a:spcPts val="500"/>
        </a:spcBef>
        <a:spcAft>
          <a:spcPct val="0"/>
        </a:spcAft>
        <a:buSzPct val="100000"/>
        <a:buFont typeface="Arial" charset="0"/>
        <a:buChar char="»"/>
        <a:defRPr sz="2000">
          <a:solidFill>
            <a:schemeClr val="tx1"/>
          </a:solidFill>
          <a:latin typeface="+mn-lt"/>
          <a:ea typeface="+mn-ea"/>
          <a:cs typeface="+mn-cs"/>
          <a:sym typeface="Arial"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1"/>
          <p:cNvSpPr>
            <a:spLocks noChangeArrowheads="1"/>
          </p:cNvSpPr>
          <p:nvPr>
            <p:ph type="title"/>
          </p:nvPr>
        </p:nvSpPr>
        <p:spPr bwMode="auto">
          <a:xfrm>
            <a:off x="457200" y="90488"/>
            <a:ext cx="8229600" cy="1509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50800" tIns="50800" rIns="91440" bIns="50800" numCol="1" anchor="ctr" anchorCtr="0" compatLnSpc="1">
            <a:prstTxWarp prst="textNoShape">
              <a:avLst/>
            </a:prstTxWarp>
          </a:bodyPr>
          <a:lstStyle/>
          <a:p>
            <a:pPr lvl="0"/>
            <a:r>
              <a:rPr lang="en-US" smtClean="0">
                <a:sym typeface="Arial" pitchFamily="34" charset="0"/>
              </a:rPr>
              <a:t>Click to edit Master title style</a:t>
            </a:r>
          </a:p>
        </p:txBody>
      </p:sp>
      <p:sp>
        <p:nvSpPr>
          <p:cNvPr id="1027" name="Rectangle 2"/>
          <p:cNvSpPr>
            <a:spLocks noChangeArrowheads="1"/>
          </p:cNvSpPr>
          <p:nvPr>
            <p:ph type="body" idx="1"/>
          </p:nvPr>
        </p:nvSpPr>
        <p:spPr bwMode="auto">
          <a:xfrm>
            <a:off x="457200" y="1600200"/>
            <a:ext cx="8229600" cy="525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50800" tIns="50800" rIns="91440" bIns="50800" numCol="1" anchor="t" anchorCtr="0" compatLnSpc="1">
            <a:prstTxWarp prst="textNoShape">
              <a:avLst/>
            </a:prstTxWarp>
          </a:bodyPr>
          <a:lstStyle/>
          <a:p>
            <a:pPr lvl="0"/>
            <a:r>
              <a:rPr lang="en-US" smtClean="0">
                <a:sym typeface="Arial" pitchFamily="34" charset="0"/>
              </a:rPr>
              <a:t>Click to edit Master text styles</a:t>
            </a:r>
          </a:p>
          <a:p>
            <a:pPr lvl="1"/>
            <a:r>
              <a:rPr lang="en-US" smtClean="0">
                <a:sym typeface="Arial" pitchFamily="34" charset="0"/>
              </a:rPr>
              <a:t>Second level</a:t>
            </a:r>
          </a:p>
          <a:p>
            <a:pPr lvl="2"/>
            <a:r>
              <a:rPr lang="en-US" smtClean="0">
                <a:sym typeface="Arial" pitchFamily="34" charset="0"/>
              </a:rPr>
              <a:t>Third level</a:t>
            </a:r>
          </a:p>
          <a:p>
            <a:pPr lvl="3"/>
            <a:r>
              <a:rPr lang="en-US" smtClean="0">
                <a:sym typeface="Arial" pitchFamily="34" charset="0"/>
              </a:rPr>
              <a:t>Fourth level</a:t>
            </a:r>
          </a:p>
          <a:p>
            <a:pPr lvl="4"/>
            <a:r>
              <a:rPr lang="en-US" smtClean="0">
                <a:sym typeface="Arial" pitchFamily="34" charset="0"/>
              </a:rPr>
              <a:t>Fifth level</a:t>
            </a:r>
          </a:p>
        </p:txBody>
      </p:sp>
      <p:pic>
        <p:nvPicPr>
          <p:cNvPr id="1028" name="Picture 1"/>
          <p:cNvPicPr>
            <a:picLocks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0" y="5356225"/>
            <a:ext cx="9144000" cy="151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 Box 3"/>
          <p:cNvSpPr txBox="1">
            <a:spLocks noGrp="1" noChangeArrowheads="1"/>
          </p:cNvSpPr>
          <p:nvPr>
            <p:ph type="sldNum" sz="quarter" idx="4"/>
          </p:nvPr>
        </p:nvSpPr>
        <p:spPr bwMode="auto">
          <a:xfrm>
            <a:off x="7462838" y="6245225"/>
            <a:ext cx="312737" cy="304800"/>
          </a:xfrm>
          <a:prstGeom prst="rect">
            <a:avLst/>
          </a:prstGeom>
          <a:noFill/>
          <a:ln w="12700">
            <a:noFill/>
            <a:miter lim="800000"/>
            <a:headEnd/>
            <a:tailEnd/>
          </a:ln>
          <a:effectLst/>
        </p:spPr>
        <p:txBody>
          <a:bodyPr vert="horz" wrap="none" lIns="91440" tIns="45720" rIns="91440" bIns="45720" numCol="1" anchor="t" anchorCtr="0" compatLnSpc="1">
            <a:prstTxWarp prst="textNoShape">
              <a:avLst/>
            </a:prstTxWarp>
          </a:bodyPr>
          <a:lstStyle>
            <a:lvl1pPr algn="ctr" eaLnBrk="1" hangingPunct="1">
              <a:defRPr sz="1400">
                <a:solidFill>
                  <a:schemeClr val="tx1"/>
                </a:solidFill>
                <a:latin typeface="Arial" pitchFamily="34" charset="0"/>
                <a:ea typeface="ヒラギノ角ゴ ProN W3" charset="-128"/>
                <a:cs typeface="Arial" pitchFamily="34" charset="0"/>
                <a:sym typeface="Arial" pitchFamily="34" charset="0"/>
              </a:defRPr>
            </a:lvl1pPr>
            <a:lvl2pPr marL="742950" indent="-285750" eaLnBrk="0" hangingPunct="0">
              <a:defRPr sz="2400">
                <a:solidFill>
                  <a:srgbClr val="000000"/>
                </a:solidFill>
                <a:latin typeface="Arial" pitchFamily="34" charset="0"/>
                <a:ea typeface="ヒラギノ角ゴ ProN W3" charset="-128"/>
                <a:sym typeface="Arial" pitchFamily="34" charset="0"/>
              </a:defRPr>
            </a:lvl2pPr>
            <a:lvl3pPr marL="1143000" indent="-228600" eaLnBrk="0" hangingPunct="0">
              <a:defRPr sz="2400">
                <a:solidFill>
                  <a:srgbClr val="000000"/>
                </a:solidFill>
                <a:latin typeface="Arial" pitchFamily="34" charset="0"/>
                <a:ea typeface="ヒラギノ角ゴ ProN W3" charset="-128"/>
                <a:sym typeface="Arial" pitchFamily="34" charset="0"/>
              </a:defRPr>
            </a:lvl3pPr>
            <a:lvl4pPr marL="1600200" indent="-228600" eaLnBrk="0" hangingPunct="0">
              <a:defRPr sz="2400">
                <a:solidFill>
                  <a:srgbClr val="000000"/>
                </a:solidFill>
                <a:latin typeface="Arial" pitchFamily="34" charset="0"/>
                <a:ea typeface="ヒラギノ角ゴ ProN W3" charset="-128"/>
                <a:sym typeface="Arial" pitchFamily="34" charset="0"/>
              </a:defRPr>
            </a:lvl4pPr>
            <a:lvl5pPr marL="2057400" indent="-228600" eaLnBrk="0" hangingPunct="0">
              <a:defRPr sz="2400">
                <a:solidFill>
                  <a:srgbClr val="000000"/>
                </a:solidFill>
                <a:latin typeface="Arial" pitchFamily="34" charset="0"/>
                <a:ea typeface="ヒラギノ角ゴ ProN W3" charset="-128"/>
                <a:sym typeface="Arial" pitchFamily="34" charset="0"/>
              </a:defRPr>
            </a:lvl5pPr>
            <a:lvl6pPr marL="2514600" indent="-228600" eaLnBrk="0" fontAlgn="base" hangingPunct="0">
              <a:spcBef>
                <a:spcPct val="0"/>
              </a:spcBef>
              <a:spcAft>
                <a:spcPct val="0"/>
              </a:spcAft>
              <a:defRPr sz="2400">
                <a:solidFill>
                  <a:srgbClr val="000000"/>
                </a:solidFill>
                <a:latin typeface="Arial" pitchFamily="34" charset="0"/>
                <a:ea typeface="ヒラギノ角ゴ ProN W3" charset="-128"/>
                <a:sym typeface="Arial" pitchFamily="34" charset="0"/>
              </a:defRPr>
            </a:lvl6pPr>
            <a:lvl7pPr marL="2971800" indent="-228600" eaLnBrk="0" fontAlgn="base" hangingPunct="0">
              <a:spcBef>
                <a:spcPct val="0"/>
              </a:spcBef>
              <a:spcAft>
                <a:spcPct val="0"/>
              </a:spcAft>
              <a:defRPr sz="2400">
                <a:solidFill>
                  <a:srgbClr val="000000"/>
                </a:solidFill>
                <a:latin typeface="Arial" pitchFamily="34" charset="0"/>
                <a:ea typeface="ヒラギノ角ゴ ProN W3" charset="-128"/>
                <a:sym typeface="Arial" pitchFamily="34" charset="0"/>
              </a:defRPr>
            </a:lvl7pPr>
            <a:lvl8pPr marL="3429000" indent="-228600" eaLnBrk="0" fontAlgn="base" hangingPunct="0">
              <a:spcBef>
                <a:spcPct val="0"/>
              </a:spcBef>
              <a:spcAft>
                <a:spcPct val="0"/>
              </a:spcAft>
              <a:defRPr sz="2400">
                <a:solidFill>
                  <a:srgbClr val="000000"/>
                </a:solidFill>
                <a:latin typeface="Arial" pitchFamily="34" charset="0"/>
                <a:ea typeface="ヒラギノ角ゴ ProN W3" charset="-128"/>
                <a:sym typeface="Arial" pitchFamily="34" charset="0"/>
              </a:defRPr>
            </a:lvl8pPr>
            <a:lvl9pPr marL="3886200" indent="-228600" eaLnBrk="0" fontAlgn="base" hangingPunct="0">
              <a:spcBef>
                <a:spcPct val="0"/>
              </a:spcBef>
              <a:spcAft>
                <a:spcPct val="0"/>
              </a:spcAft>
              <a:defRPr sz="2400">
                <a:solidFill>
                  <a:srgbClr val="000000"/>
                </a:solidFill>
                <a:latin typeface="Arial" pitchFamily="34" charset="0"/>
                <a:ea typeface="ヒラギノ角ゴ ProN W3" charset="-128"/>
                <a:sym typeface="Arial" pitchFamily="34" charset="0"/>
              </a:defRPr>
            </a:lvl9pPr>
          </a:lstStyle>
          <a:p>
            <a:pPr>
              <a:defRPr/>
            </a:pPr>
            <a:fld id="{657161DA-B00A-4053-B29D-CE512809E6F1}" type="slidenum">
              <a:rPr lang="en-US">
                <a:solidFill>
                  <a:srgbClr val="000000"/>
                </a:solidFill>
              </a:rPr>
              <a:pPr>
                <a:defRPr/>
              </a:pPr>
              <a:t>‹#›</a:t>
            </a:fld>
            <a:endParaRPr lang="en-US">
              <a:solidFill>
                <a:srgbClr val="000000"/>
              </a:solidFill>
            </a:endParaRPr>
          </a:p>
        </p:txBody>
      </p:sp>
      <p:pic>
        <p:nvPicPr>
          <p:cNvPr id="1030" name="Picture 2"/>
          <p:cNvPicPr>
            <a:picLocks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260350" y="5507038"/>
            <a:ext cx="1652588" cy="455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62957967"/>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ransition/>
  <p:hf hdr="0" ftr="0" dt="0"/>
  <p:txStyles>
    <p:titleStyle>
      <a:lvl1pPr marL="39688" indent="-39688" algn="l" rtl="0" eaLnBrk="0" fontAlgn="base" hangingPunct="0">
        <a:spcBef>
          <a:spcPct val="0"/>
        </a:spcBef>
        <a:spcAft>
          <a:spcPct val="0"/>
        </a:spcAft>
        <a:defRPr sz="4400">
          <a:solidFill>
            <a:srgbClr val="2B5CA9"/>
          </a:solidFill>
          <a:latin typeface="+mj-lt"/>
          <a:ea typeface="+mj-ea"/>
          <a:cs typeface="+mj-cs"/>
          <a:sym typeface="Arial" pitchFamily="34" charset="0"/>
        </a:defRPr>
      </a:lvl1pPr>
      <a:lvl2pPr marL="39688" indent="-39688" algn="l" rtl="0" eaLnBrk="0" fontAlgn="base" hangingPunct="0">
        <a:spcBef>
          <a:spcPct val="0"/>
        </a:spcBef>
        <a:spcAft>
          <a:spcPct val="0"/>
        </a:spcAft>
        <a:defRPr sz="4400">
          <a:solidFill>
            <a:srgbClr val="2B5CA9"/>
          </a:solidFill>
          <a:latin typeface="Arial" charset="0"/>
          <a:ea typeface="ヒラギノ角ゴ ProN W3" charset="0"/>
          <a:cs typeface="ヒラギノ角ゴ ProN W3" charset="0"/>
          <a:sym typeface="Arial" pitchFamily="34" charset="0"/>
        </a:defRPr>
      </a:lvl2pPr>
      <a:lvl3pPr marL="39688" indent="-39688" algn="l" rtl="0" eaLnBrk="0" fontAlgn="base" hangingPunct="0">
        <a:spcBef>
          <a:spcPct val="0"/>
        </a:spcBef>
        <a:spcAft>
          <a:spcPct val="0"/>
        </a:spcAft>
        <a:defRPr sz="4400">
          <a:solidFill>
            <a:srgbClr val="2B5CA9"/>
          </a:solidFill>
          <a:latin typeface="Arial" charset="0"/>
          <a:ea typeface="ヒラギノ角ゴ ProN W3" charset="0"/>
          <a:cs typeface="ヒラギノ角ゴ ProN W3" charset="0"/>
          <a:sym typeface="Arial" pitchFamily="34" charset="0"/>
        </a:defRPr>
      </a:lvl3pPr>
      <a:lvl4pPr marL="39688" indent="-39688" algn="l" rtl="0" eaLnBrk="0" fontAlgn="base" hangingPunct="0">
        <a:spcBef>
          <a:spcPct val="0"/>
        </a:spcBef>
        <a:spcAft>
          <a:spcPct val="0"/>
        </a:spcAft>
        <a:defRPr sz="4400">
          <a:solidFill>
            <a:srgbClr val="2B5CA9"/>
          </a:solidFill>
          <a:latin typeface="Arial" charset="0"/>
          <a:ea typeface="ヒラギノ角ゴ ProN W3" charset="0"/>
          <a:cs typeface="ヒラギノ角ゴ ProN W3" charset="0"/>
          <a:sym typeface="Arial" pitchFamily="34" charset="0"/>
        </a:defRPr>
      </a:lvl4pPr>
      <a:lvl5pPr marL="39688" indent="-39688" algn="l" rtl="0" eaLnBrk="0" fontAlgn="base" hangingPunct="0">
        <a:spcBef>
          <a:spcPct val="0"/>
        </a:spcBef>
        <a:spcAft>
          <a:spcPct val="0"/>
        </a:spcAft>
        <a:defRPr sz="4400">
          <a:solidFill>
            <a:srgbClr val="2B5CA9"/>
          </a:solidFill>
          <a:latin typeface="Arial" charset="0"/>
          <a:ea typeface="ヒラギノ角ゴ ProN W3" charset="0"/>
          <a:cs typeface="ヒラギノ角ゴ ProN W3" charset="0"/>
          <a:sym typeface="Arial" pitchFamily="34" charset="0"/>
        </a:defRPr>
      </a:lvl5pPr>
      <a:lvl6pPr marL="496888" algn="l" rtl="0" fontAlgn="base">
        <a:spcBef>
          <a:spcPct val="0"/>
        </a:spcBef>
        <a:spcAft>
          <a:spcPct val="0"/>
        </a:spcAft>
        <a:defRPr sz="4400">
          <a:solidFill>
            <a:srgbClr val="2B5CA9"/>
          </a:solidFill>
          <a:latin typeface="Arial" charset="0"/>
          <a:ea typeface="ヒラギノ角ゴ ProN W3" charset="0"/>
          <a:cs typeface="ヒラギノ角ゴ ProN W3" charset="0"/>
          <a:sym typeface="Arial" charset="0"/>
        </a:defRPr>
      </a:lvl6pPr>
      <a:lvl7pPr marL="954088" algn="l" rtl="0" fontAlgn="base">
        <a:spcBef>
          <a:spcPct val="0"/>
        </a:spcBef>
        <a:spcAft>
          <a:spcPct val="0"/>
        </a:spcAft>
        <a:defRPr sz="4400">
          <a:solidFill>
            <a:srgbClr val="2B5CA9"/>
          </a:solidFill>
          <a:latin typeface="Arial" charset="0"/>
          <a:ea typeface="ヒラギノ角ゴ ProN W3" charset="0"/>
          <a:cs typeface="ヒラギノ角ゴ ProN W3" charset="0"/>
          <a:sym typeface="Arial" charset="0"/>
        </a:defRPr>
      </a:lvl7pPr>
      <a:lvl8pPr marL="1411288" algn="l" rtl="0" fontAlgn="base">
        <a:spcBef>
          <a:spcPct val="0"/>
        </a:spcBef>
        <a:spcAft>
          <a:spcPct val="0"/>
        </a:spcAft>
        <a:defRPr sz="4400">
          <a:solidFill>
            <a:srgbClr val="2B5CA9"/>
          </a:solidFill>
          <a:latin typeface="Arial" charset="0"/>
          <a:ea typeface="ヒラギノ角ゴ ProN W3" charset="0"/>
          <a:cs typeface="ヒラギノ角ゴ ProN W3" charset="0"/>
          <a:sym typeface="Arial" charset="0"/>
        </a:defRPr>
      </a:lvl8pPr>
      <a:lvl9pPr marL="1868488" algn="l" rtl="0" fontAlgn="base">
        <a:spcBef>
          <a:spcPct val="0"/>
        </a:spcBef>
        <a:spcAft>
          <a:spcPct val="0"/>
        </a:spcAft>
        <a:defRPr sz="4400">
          <a:solidFill>
            <a:srgbClr val="2B5CA9"/>
          </a:solidFill>
          <a:latin typeface="Arial" charset="0"/>
          <a:ea typeface="ヒラギノ角ゴ ProN W3" charset="0"/>
          <a:cs typeface="ヒラギノ角ゴ ProN W3" charset="0"/>
          <a:sym typeface="Arial" charset="0"/>
        </a:defRPr>
      </a:lvl9pPr>
    </p:titleStyle>
    <p:bodyStyle>
      <a:lvl1pPr marL="382588" indent="-342900" algn="l" rtl="0" eaLnBrk="0" fontAlgn="base" hangingPunct="0">
        <a:spcBef>
          <a:spcPts val="700"/>
        </a:spcBef>
        <a:spcAft>
          <a:spcPct val="0"/>
        </a:spcAft>
        <a:buSzPct val="100000"/>
        <a:buFont typeface="Arial" pitchFamily="34" charset="0"/>
        <a:buChar char="•"/>
        <a:defRPr sz="3200">
          <a:solidFill>
            <a:schemeClr val="tx1"/>
          </a:solidFill>
          <a:latin typeface="+mn-lt"/>
          <a:ea typeface="+mn-ea"/>
          <a:cs typeface="+mn-cs"/>
          <a:sym typeface="Arial" pitchFamily="34" charset="0"/>
        </a:defRPr>
      </a:lvl1pPr>
      <a:lvl2pPr marL="731838" indent="-285750" algn="l" rtl="0" eaLnBrk="0" fontAlgn="base" hangingPunct="0">
        <a:spcBef>
          <a:spcPts val="600"/>
        </a:spcBef>
        <a:spcAft>
          <a:spcPct val="0"/>
        </a:spcAft>
        <a:buSzPct val="100000"/>
        <a:buFont typeface="Arial" pitchFamily="34" charset="0"/>
        <a:buChar char="–"/>
        <a:defRPr sz="2800">
          <a:solidFill>
            <a:schemeClr val="tx1"/>
          </a:solidFill>
          <a:latin typeface="+mn-lt"/>
          <a:ea typeface="+mn-ea"/>
          <a:cs typeface="+mn-cs"/>
          <a:sym typeface="Arial" pitchFamily="34" charset="0"/>
        </a:defRPr>
      </a:lvl2pPr>
      <a:lvl3pPr marL="1131888" indent="-228600" algn="l" rtl="0" eaLnBrk="0" fontAlgn="base" hangingPunct="0">
        <a:spcBef>
          <a:spcPts val="600"/>
        </a:spcBef>
        <a:spcAft>
          <a:spcPct val="0"/>
        </a:spcAft>
        <a:buSzPct val="100000"/>
        <a:buFont typeface="Arial" pitchFamily="34" charset="0"/>
        <a:buChar char="•"/>
        <a:defRPr sz="2400">
          <a:solidFill>
            <a:schemeClr val="tx1"/>
          </a:solidFill>
          <a:latin typeface="+mn-lt"/>
          <a:ea typeface="+mn-ea"/>
          <a:cs typeface="+mn-cs"/>
          <a:sym typeface="Arial" pitchFamily="34" charset="0"/>
        </a:defRPr>
      </a:lvl3pPr>
      <a:lvl4pPr marL="1589088" indent="-228600" algn="l" rtl="0" eaLnBrk="0" fontAlgn="base" hangingPunct="0">
        <a:spcBef>
          <a:spcPts val="500"/>
        </a:spcBef>
        <a:spcAft>
          <a:spcPct val="0"/>
        </a:spcAft>
        <a:buSzPct val="100000"/>
        <a:buFont typeface="Arial" pitchFamily="34" charset="0"/>
        <a:buChar char="–"/>
        <a:defRPr sz="2000">
          <a:solidFill>
            <a:schemeClr val="tx1"/>
          </a:solidFill>
          <a:latin typeface="+mn-lt"/>
          <a:ea typeface="+mn-ea"/>
          <a:cs typeface="+mn-cs"/>
          <a:sym typeface="Arial" pitchFamily="34" charset="0"/>
        </a:defRPr>
      </a:lvl4pPr>
      <a:lvl5pPr marL="2046288" indent="-228600" algn="l" rtl="0" eaLnBrk="0" fontAlgn="base" hangingPunct="0">
        <a:spcBef>
          <a:spcPts val="500"/>
        </a:spcBef>
        <a:spcAft>
          <a:spcPct val="0"/>
        </a:spcAft>
        <a:buSzPct val="100000"/>
        <a:buFont typeface="Arial" pitchFamily="34" charset="0"/>
        <a:buChar char="»"/>
        <a:defRPr sz="2000">
          <a:solidFill>
            <a:schemeClr val="tx1"/>
          </a:solidFill>
          <a:latin typeface="+mn-lt"/>
          <a:ea typeface="+mn-ea"/>
          <a:cs typeface="+mn-cs"/>
          <a:sym typeface="Arial" pitchFamily="34" charset="0"/>
        </a:defRPr>
      </a:lvl5pPr>
      <a:lvl6pPr marL="2503488" indent="-228600" algn="l" rtl="0" fontAlgn="base">
        <a:spcBef>
          <a:spcPts val="500"/>
        </a:spcBef>
        <a:spcAft>
          <a:spcPct val="0"/>
        </a:spcAft>
        <a:buSzPct val="100000"/>
        <a:buFont typeface="Arial" charset="0"/>
        <a:buChar char="»"/>
        <a:defRPr sz="2000">
          <a:solidFill>
            <a:schemeClr val="tx1"/>
          </a:solidFill>
          <a:latin typeface="+mn-lt"/>
          <a:ea typeface="+mn-ea"/>
          <a:cs typeface="+mn-cs"/>
          <a:sym typeface="Arial" charset="0"/>
        </a:defRPr>
      </a:lvl6pPr>
      <a:lvl7pPr marL="2960688" indent="-228600" algn="l" rtl="0" fontAlgn="base">
        <a:spcBef>
          <a:spcPts val="500"/>
        </a:spcBef>
        <a:spcAft>
          <a:spcPct val="0"/>
        </a:spcAft>
        <a:buSzPct val="100000"/>
        <a:buFont typeface="Arial" charset="0"/>
        <a:buChar char="»"/>
        <a:defRPr sz="2000">
          <a:solidFill>
            <a:schemeClr val="tx1"/>
          </a:solidFill>
          <a:latin typeface="+mn-lt"/>
          <a:ea typeface="+mn-ea"/>
          <a:cs typeface="+mn-cs"/>
          <a:sym typeface="Arial" charset="0"/>
        </a:defRPr>
      </a:lvl7pPr>
      <a:lvl8pPr marL="3417888" indent="-228600" algn="l" rtl="0" fontAlgn="base">
        <a:spcBef>
          <a:spcPts val="500"/>
        </a:spcBef>
        <a:spcAft>
          <a:spcPct val="0"/>
        </a:spcAft>
        <a:buSzPct val="100000"/>
        <a:buFont typeface="Arial" charset="0"/>
        <a:buChar char="»"/>
        <a:defRPr sz="2000">
          <a:solidFill>
            <a:schemeClr val="tx1"/>
          </a:solidFill>
          <a:latin typeface="+mn-lt"/>
          <a:ea typeface="+mn-ea"/>
          <a:cs typeface="+mn-cs"/>
          <a:sym typeface="Arial" charset="0"/>
        </a:defRPr>
      </a:lvl8pPr>
      <a:lvl9pPr marL="3875088" indent="-228600" algn="l" rtl="0" fontAlgn="base">
        <a:spcBef>
          <a:spcPts val="500"/>
        </a:spcBef>
        <a:spcAft>
          <a:spcPct val="0"/>
        </a:spcAft>
        <a:buSzPct val="100000"/>
        <a:buFont typeface="Arial" charset="0"/>
        <a:buChar char="»"/>
        <a:defRPr sz="2000">
          <a:solidFill>
            <a:schemeClr val="tx1"/>
          </a:solidFill>
          <a:latin typeface="+mn-lt"/>
          <a:ea typeface="+mn-ea"/>
          <a:cs typeface="+mn-cs"/>
          <a:sym typeface="Arial"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4.xml"/></Relationships>
</file>

<file path=ppt/slides/_rels/slide11.xml.rels><?xml version="1.0" encoding="UTF-8" standalone="yes"?>
<Relationships xmlns="http://schemas.openxmlformats.org/package/2006/relationships"><Relationship Id="rId2" Type="http://schemas.openxmlformats.org/officeDocument/2006/relationships/image" Target="../media/image12.wmf"/><Relationship Id="rId1" Type="http://schemas.openxmlformats.org/officeDocument/2006/relationships/slideLayout" Target="../slideLayouts/slideLayout24.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3" Type="http://schemas.openxmlformats.org/officeDocument/2006/relationships/hyperlink" Target="http://www.mathclips.ca/"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wmf"/><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8.wmf"/></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
          <p:cNvSpPr>
            <a:spLocks/>
          </p:cNvSpPr>
          <p:nvPr/>
        </p:nvSpPr>
        <p:spPr bwMode="auto">
          <a:xfrm>
            <a:off x="0" y="0"/>
            <a:ext cx="9144000" cy="6535738"/>
          </a:xfrm>
          <a:prstGeom prst="rect">
            <a:avLst/>
          </a:prstGeom>
          <a:gradFill rotWithShape="0">
            <a:gsLst>
              <a:gs pos="0">
                <a:srgbClr val="D1D1F0"/>
              </a:gs>
              <a:gs pos="100000">
                <a:srgbClr val="FFFFFF"/>
              </a:gs>
            </a:gsLst>
            <a:lin ang="5400000" scaled="1"/>
          </a:gradFill>
          <a:ln w="9525">
            <a:solidFill>
              <a:srgbClr val="F9F9F9"/>
            </a:solidFill>
            <a:miter lim="800000"/>
            <a:headEnd/>
            <a:tailEnd/>
          </a:ln>
          <a:effectLst>
            <a:outerShdw dist="25399" dir="5400000" algn="ctr" rotWithShape="0">
              <a:schemeClr val="bg2">
                <a:alpha val="37996"/>
              </a:schemeClr>
            </a:outerShdw>
          </a:effectLst>
        </p:spPr>
        <p:txBody>
          <a:bodyPr lIns="0" tIns="0" rIns="0" bIns="0"/>
          <a:lstStyle/>
          <a:p>
            <a:endParaRPr lang="en-US"/>
          </a:p>
        </p:txBody>
      </p:sp>
      <p:pic>
        <p:nvPicPr>
          <p:cNvPr id="2051" name="Picture 2"/>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5356225"/>
            <a:ext cx="9144000" cy="151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2" name="Picture 3"/>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5438" y="269875"/>
            <a:ext cx="2654300" cy="730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3" name="Text Box 4"/>
          <p:cNvSpPr txBox="1">
            <a:spLocks noChangeArrowheads="1"/>
          </p:cNvSpPr>
          <p:nvPr/>
        </p:nvSpPr>
        <p:spPr bwMode="auto">
          <a:xfrm>
            <a:off x="7462838" y="6245225"/>
            <a:ext cx="312737"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lstStyle>
            <a:lvl1pPr eaLnBrk="0" hangingPunct="0">
              <a:defRPr sz="2400">
                <a:solidFill>
                  <a:srgbClr val="000000"/>
                </a:solidFill>
                <a:latin typeface="Arial" pitchFamily="34" charset="0"/>
                <a:ea typeface="ヒラギノ角ゴ ProN W3" charset="-128"/>
                <a:sym typeface="Arial" pitchFamily="34" charset="0"/>
              </a:defRPr>
            </a:lvl1pPr>
            <a:lvl2pPr marL="742950" indent="-285750" eaLnBrk="0" hangingPunct="0">
              <a:defRPr sz="2400">
                <a:solidFill>
                  <a:srgbClr val="000000"/>
                </a:solidFill>
                <a:latin typeface="Arial" pitchFamily="34" charset="0"/>
                <a:ea typeface="ヒラギノ角ゴ ProN W3" charset="-128"/>
                <a:sym typeface="Arial" pitchFamily="34" charset="0"/>
              </a:defRPr>
            </a:lvl2pPr>
            <a:lvl3pPr marL="1143000" indent="-228600" eaLnBrk="0" hangingPunct="0">
              <a:defRPr sz="2400">
                <a:solidFill>
                  <a:srgbClr val="000000"/>
                </a:solidFill>
                <a:latin typeface="Arial" pitchFamily="34" charset="0"/>
                <a:ea typeface="ヒラギノ角ゴ ProN W3" charset="-128"/>
                <a:sym typeface="Arial" pitchFamily="34" charset="0"/>
              </a:defRPr>
            </a:lvl3pPr>
            <a:lvl4pPr marL="1600200" indent="-228600" eaLnBrk="0" hangingPunct="0">
              <a:defRPr sz="2400">
                <a:solidFill>
                  <a:srgbClr val="000000"/>
                </a:solidFill>
                <a:latin typeface="Arial" pitchFamily="34" charset="0"/>
                <a:ea typeface="ヒラギノ角ゴ ProN W3" charset="-128"/>
                <a:sym typeface="Arial" pitchFamily="34" charset="0"/>
              </a:defRPr>
            </a:lvl4pPr>
            <a:lvl5pPr marL="2057400" indent="-228600" eaLnBrk="0" hangingPunct="0">
              <a:defRPr sz="2400">
                <a:solidFill>
                  <a:srgbClr val="000000"/>
                </a:solidFill>
                <a:latin typeface="Arial" pitchFamily="34" charset="0"/>
                <a:ea typeface="ヒラギノ角ゴ ProN W3" charset="-128"/>
                <a:sym typeface="Arial" pitchFamily="34" charset="0"/>
              </a:defRPr>
            </a:lvl5pPr>
            <a:lvl6pPr marL="2514600" indent="-228600" eaLnBrk="0" fontAlgn="base" hangingPunct="0">
              <a:spcBef>
                <a:spcPct val="0"/>
              </a:spcBef>
              <a:spcAft>
                <a:spcPct val="0"/>
              </a:spcAft>
              <a:defRPr sz="2400">
                <a:solidFill>
                  <a:srgbClr val="000000"/>
                </a:solidFill>
                <a:latin typeface="Arial" pitchFamily="34" charset="0"/>
                <a:ea typeface="ヒラギノ角ゴ ProN W3" charset="-128"/>
                <a:sym typeface="Arial" pitchFamily="34" charset="0"/>
              </a:defRPr>
            </a:lvl6pPr>
            <a:lvl7pPr marL="2971800" indent="-228600" eaLnBrk="0" fontAlgn="base" hangingPunct="0">
              <a:spcBef>
                <a:spcPct val="0"/>
              </a:spcBef>
              <a:spcAft>
                <a:spcPct val="0"/>
              </a:spcAft>
              <a:defRPr sz="2400">
                <a:solidFill>
                  <a:srgbClr val="000000"/>
                </a:solidFill>
                <a:latin typeface="Arial" pitchFamily="34" charset="0"/>
                <a:ea typeface="ヒラギノ角ゴ ProN W3" charset="-128"/>
                <a:sym typeface="Arial" pitchFamily="34" charset="0"/>
              </a:defRPr>
            </a:lvl7pPr>
            <a:lvl8pPr marL="3429000" indent="-228600" eaLnBrk="0" fontAlgn="base" hangingPunct="0">
              <a:spcBef>
                <a:spcPct val="0"/>
              </a:spcBef>
              <a:spcAft>
                <a:spcPct val="0"/>
              </a:spcAft>
              <a:defRPr sz="2400">
                <a:solidFill>
                  <a:srgbClr val="000000"/>
                </a:solidFill>
                <a:latin typeface="Arial" pitchFamily="34" charset="0"/>
                <a:ea typeface="ヒラギノ角ゴ ProN W3" charset="-128"/>
                <a:sym typeface="Arial" pitchFamily="34" charset="0"/>
              </a:defRPr>
            </a:lvl8pPr>
            <a:lvl9pPr marL="3886200" indent="-228600" eaLnBrk="0" fontAlgn="base" hangingPunct="0">
              <a:spcBef>
                <a:spcPct val="0"/>
              </a:spcBef>
              <a:spcAft>
                <a:spcPct val="0"/>
              </a:spcAft>
              <a:defRPr sz="2400">
                <a:solidFill>
                  <a:srgbClr val="000000"/>
                </a:solidFill>
                <a:latin typeface="Arial" pitchFamily="34" charset="0"/>
                <a:ea typeface="ヒラギノ角ゴ ProN W3" charset="-128"/>
                <a:sym typeface="Arial" pitchFamily="34" charset="0"/>
              </a:defRPr>
            </a:lvl9pPr>
          </a:lstStyle>
          <a:p>
            <a:pPr algn="ctr" eaLnBrk="1" hangingPunct="1"/>
            <a:fld id="{756D8860-CF26-44CA-A957-2946AB8163B4}" type="slidenum">
              <a:rPr lang="en-US" sz="1400">
                <a:solidFill>
                  <a:schemeClr val="tx1"/>
                </a:solidFill>
                <a:cs typeface="Arial" pitchFamily="34" charset="0"/>
              </a:rPr>
              <a:pPr algn="ctr" eaLnBrk="1" hangingPunct="1"/>
              <a:t>1</a:t>
            </a:fld>
            <a:endParaRPr lang="en-US" sz="1400">
              <a:solidFill>
                <a:schemeClr val="tx1"/>
              </a:solidFill>
              <a:cs typeface="Arial" pitchFamily="34" charset="0"/>
            </a:endParaRPr>
          </a:p>
        </p:txBody>
      </p:sp>
      <p:sp>
        <p:nvSpPr>
          <p:cNvPr id="2054" name="Rectangle 5"/>
          <p:cNvSpPr>
            <a:spLocks noGrp="1" noChangeArrowheads="1"/>
          </p:cNvSpPr>
          <p:nvPr>
            <p:ph type="title"/>
          </p:nvPr>
        </p:nvSpPr>
        <p:spPr>
          <a:xfrm>
            <a:off x="609600" y="990600"/>
            <a:ext cx="8077200" cy="2362200"/>
          </a:xfrm>
        </p:spPr>
        <p:txBody>
          <a:bodyPr rIns="132080"/>
          <a:lstStyle/>
          <a:p>
            <a:pPr indent="0" algn="ctr" eaLnBrk="1" hangingPunct="1"/>
            <a:r>
              <a:rPr lang="en-US" sz="4800" dirty="0" smtClean="0">
                <a:solidFill>
                  <a:srgbClr val="2490D8"/>
                </a:solidFill>
                <a:latin typeface="Tahoma" pitchFamily="34" charset="0"/>
                <a:cs typeface="Tahoma" pitchFamily="34" charset="0"/>
                <a:sym typeface="Tahoma" pitchFamily="34" charset="0"/>
              </a:rPr>
              <a:t>Math CAMPPP 2011</a:t>
            </a:r>
            <a:endParaRPr lang="en-US" sz="4800" dirty="0" smtClean="0">
              <a:solidFill>
                <a:srgbClr val="2490D8"/>
              </a:solidFill>
              <a:latin typeface="Tahoma" pitchFamily="34" charset="0"/>
              <a:sym typeface="Tahoma" pitchFamily="34" charset="0"/>
            </a:endParaRPr>
          </a:p>
        </p:txBody>
      </p:sp>
      <p:sp>
        <p:nvSpPr>
          <p:cNvPr id="2055" name="Rectangle 6"/>
          <p:cNvSpPr>
            <a:spLocks noGrp="1" noChangeArrowheads="1"/>
          </p:cNvSpPr>
          <p:nvPr>
            <p:ph idx="1"/>
          </p:nvPr>
        </p:nvSpPr>
        <p:spPr>
          <a:xfrm>
            <a:off x="914400" y="3352800"/>
            <a:ext cx="7620000" cy="3505200"/>
          </a:xfrm>
        </p:spPr>
        <p:txBody>
          <a:bodyPr rIns="132080"/>
          <a:lstStyle/>
          <a:p>
            <a:pPr marL="39688" indent="0" algn="ctr" eaLnBrk="1" hangingPunct="1">
              <a:buFont typeface="Arial" pitchFamily="34" charset="0"/>
              <a:buNone/>
            </a:pPr>
            <a:r>
              <a:rPr lang="en-US" dirty="0" smtClean="0">
                <a:solidFill>
                  <a:srgbClr val="B42478"/>
                </a:solidFill>
                <a:latin typeface="Tahoma" pitchFamily="34" charset="0"/>
                <a:cs typeface="Tahoma" pitchFamily="34" charset="0"/>
                <a:sym typeface="Tahoma" pitchFamily="34" charset="0"/>
              </a:rPr>
              <a:t>Algebraic Thinking Session #4</a:t>
            </a:r>
          </a:p>
          <a:p>
            <a:pPr marL="39688" indent="0" algn="ctr" eaLnBrk="1" hangingPunct="1">
              <a:buNone/>
            </a:pPr>
            <a:r>
              <a:rPr lang="en-US" dirty="0" err="1" smtClean="0">
                <a:solidFill>
                  <a:srgbClr val="B42478"/>
                </a:solidFill>
                <a:latin typeface="Tahoma" pitchFamily="34" charset="0"/>
                <a:cs typeface="Tahoma" pitchFamily="34" charset="0"/>
                <a:sym typeface="Tahoma" pitchFamily="34" charset="0"/>
              </a:rPr>
              <a:t>Kempenfelt</a:t>
            </a:r>
            <a:endParaRPr lang="en-US" dirty="0" smtClean="0">
              <a:solidFill>
                <a:srgbClr val="B42478"/>
              </a:solidFill>
              <a:latin typeface="Tahoma" pitchFamily="34" charset="0"/>
              <a:cs typeface="Tahoma" pitchFamily="34" charset="0"/>
              <a:sym typeface="Tahoma" pitchFamily="34" charset="0"/>
            </a:endParaRPr>
          </a:p>
          <a:p>
            <a:pPr marL="39688" indent="0" algn="ctr" eaLnBrk="1" hangingPunct="1">
              <a:buFont typeface="Arial" pitchFamily="34" charset="0"/>
              <a:buNone/>
            </a:pPr>
            <a:r>
              <a:rPr lang="en-US" dirty="0" smtClean="0">
                <a:solidFill>
                  <a:srgbClr val="B42478"/>
                </a:solidFill>
                <a:latin typeface="Tahoma" pitchFamily="34" charset="0"/>
                <a:cs typeface="Tahoma" pitchFamily="34" charset="0"/>
                <a:sym typeface="Tahoma" pitchFamily="34" charset="0"/>
              </a:rPr>
              <a:t>Working with Struggling Students</a:t>
            </a:r>
          </a:p>
          <a:p>
            <a:pPr marL="39688" indent="0" algn="ctr" eaLnBrk="1" hangingPunct="1">
              <a:buFont typeface="Arial" pitchFamily="34" charset="0"/>
              <a:buNone/>
            </a:pPr>
            <a:r>
              <a:rPr lang="en-US" dirty="0" smtClean="0">
                <a:solidFill>
                  <a:srgbClr val="B42478"/>
                </a:solidFill>
                <a:latin typeface="Tahoma" pitchFamily="34" charset="0"/>
                <a:cs typeface="Tahoma" pitchFamily="34" charset="0"/>
                <a:sym typeface="Tahoma" pitchFamily="34" charset="0"/>
              </a:rPr>
              <a:t>CLIPS</a:t>
            </a:r>
            <a:endParaRPr lang="en-US" dirty="0" smtClean="0">
              <a:solidFill>
                <a:srgbClr val="B42478"/>
              </a:solidFill>
              <a:latin typeface="Tahoma" pitchFamily="34" charset="0"/>
              <a:sym typeface="Tahoma" pitchFamily="34" charset="0"/>
            </a:endParaRPr>
          </a:p>
          <a:p>
            <a:pPr marL="39688" indent="0" algn="ctr" eaLnBrk="1" hangingPunct="1">
              <a:buFont typeface="Arial" pitchFamily="34" charset="0"/>
              <a:buNone/>
            </a:pPr>
            <a:endParaRPr lang="en-US" dirty="0" smtClean="0"/>
          </a:p>
          <a:p>
            <a:pPr marL="39688" indent="0" algn="ctr" eaLnBrk="1" hangingPunct="1">
              <a:buFont typeface="Arial" pitchFamily="34" charset="0"/>
              <a:buNone/>
            </a:pPr>
            <a:endParaRPr lang="en-US" dirty="0" smtClean="0"/>
          </a:p>
        </p:txBody>
      </p:sp>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p:txBody>
          <a:bodyPr/>
          <a:lstStyle/>
          <a:p>
            <a:r>
              <a:rPr lang="en-US" smtClean="0"/>
              <a:t>Tying it All Together</a:t>
            </a:r>
          </a:p>
        </p:txBody>
      </p:sp>
      <p:sp>
        <p:nvSpPr>
          <p:cNvPr id="9219" name="Slide Number Placeholder 3"/>
          <p:cNvSpPr>
            <a:spLocks noGrp="1"/>
          </p:cNvSpPr>
          <p:nvPr>
            <p:ph type="sldNum" sz="quarter" idx="10"/>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lstStyle>
            <a:lvl1pPr eaLnBrk="0" hangingPunct="0">
              <a:defRPr sz="2400">
                <a:solidFill>
                  <a:srgbClr val="000000"/>
                </a:solidFill>
                <a:latin typeface="Arial" pitchFamily="34" charset="0"/>
                <a:ea typeface="ヒラギノ角ゴ ProN W3" charset="-128"/>
                <a:sym typeface="Arial" pitchFamily="34" charset="0"/>
              </a:defRPr>
            </a:lvl1pPr>
            <a:lvl2pPr marL="742950" indent="-285750" eaLnBrk="0" hangingPunct="0">
              <a:defRPr sz="2400">
                <a:solidFill>
                  <a:srgbClr val="000000"/>
                </a:solidFill>
                <a:latin typeface="Arial" pitchFamily="34" charset="0"/>
                <a:ea typeface="ヒラギノ角ゴ ProN W3" charset="-128"/>
                <a:sym typeface="Arial" pitchFamily="34" charset="0"/>
              </a:defRPr>
            </a:lvl2pPr>
            <a:lvl3pPr marL="1143000" indent="-228600" eaLnBrk="0" hangingPunct="0">
              <a:defRPr sz="2400">
                <a:solidFill>
                  <a:srgbClr val="000000"/>
                </a:solidFill>
                <a:latin typeface="Arial" pitchFamily="34" charset="0"/>
                <a:ea typeface="ヒラギノ角ゴ ProN W3" charset="-128"/>
                <a:sym typeface="Arial" pitchFamily="34" charset="0"/>
              </a:defRPr>
            </a:lvl3pPr>
            <a:lvl4pPr marL="1600200" indent="-228600" eaLnBrk="0" hangingPunct="0">
              <a:defRPr sz="2400">
                <a:solidFill>
                  <a:srgbClr val="000000"/>
                </a:solidFill>
                <a:latin typeface="Arial" pitchFamily="34" charset="0"/>
                <a:ea typeface="ヒラギノ角ゴ ProN W3" charset="-128"/>
                <a:sym typeface="Arial" pitchFamily="34" charset="0"/>
              </a:defRPr>
            </a:lvl4pPr>
            <a:lvl5pPr marL="2057400" indent="-228600" eaLnBrk="0" hangingPunct="0">
              <a:defRPr sz="2400">
                <a:solidFill>
                  <a:srgbClr val="000000"/>
                </a:solidFill>
                <a:latin typeface="Arial" pitchFamily="34" charset="0"/>
                <a:ea typeface="ヒラギノ角ゴ ProN W3" charset="-128"/>
                <a:sym typeface="Arial" pitchFamily="34" charset="0"/>
              </a:defRPr>
            </a:lvl5pPr>
            <a:lvl6pPr marL="2514600" indent="-228600" eaLnBrk="0" fontAlgn="base" hangingPunct="0">
              <a:spcBef>
                <a:spcPct val="0"/>
              </a:spcBef>
              <a:spcAft>
                <a:spcPct val="0"/>
              </a:spcAft>
              <a:defRPr sz="2400">
                <a:solidFill>
                  <a:srgbClr val="000000"/>
                </a:solidFill>
                <a:latin typeface="Arial" pitchFamily="34" charset="0"/>
                <a:ea typeface="ヒラギノ角ゴ ProN W3" charset="-128"/>
                <a:sym typeface="Arial" pitchFamily="34" charset="0"/>
              </a:defRPr>
            </a:lvl6pPr>
            <a:lvl7pPr marL="2971800" indent="-228600" eaLnBrk="0" fontAlgn="base" hangingPunct="0">
              <a:spcBef>
                <a:spcPct val="0"/>
              </a:spcBef>
              <a:spcAft>
                <a:spcPct val="0"/>
              </a:spcAft>
              <a:defRPr sz="2400">
                <a:solidFill>
                  <a:srgbClr val="000000"/>
                </a:solidFill>
                <a:latin typeface="Arial" pitchFamily="34" charset="0"/>
                <a:ea typeface="ヒラギノ角ゴ ProN W3" charset="-128"/>
                <a:sym typeface="Arial" pitchFamily="34" charset="0"/>
              </a:defRPr>
            </a:lvl7pPr>
            <a:lvl8pPr marL="3429000" indent="-228600" eaLnBrk="0" fontAlgn="base" hangingPunct="0">
              <a:spcBef>
                <a:spcPct val="0"/>
              </a:spcBef>
              <a:spcAft>
                <a:spcPct val="0"/>
              </a:spcAft>
              <a:defRPr sz="2400">
                <a:solidFill>
                  <a:srgbClr val="000000"/>
                </a:solidFill>
                <a:latin typeface="Arial" pitchFamily="34" charset="0"/>
                <a:ea typeface="ヒラギノ角ゴ ProN W3" charset="-128"/>
                <a:sym typeface="Arial" pitchFamily="34" charset="0"/>
              </a:defRPr>
            </a:lvl8pPr>
            <a:lvl9pPr marL="3886200" indent="-228600" eaLnBrk="0" fontAlgn="base" hangingPunct="0">
              <a:spcBef>
                <a:spcPct val="0"/>
              </a:spcBef>
              <a:spcAft>
                <a:spcPct val="0"/>
              </a:spcAft>
              <a:defRPr sz="2400">
                <a:solidFill>
                  <a:srgbClr val="000000"/>
                </a:solidFill>
                <a:latin typeface="Arial" pitchFamily="34" charset="0"/>
                <a:ea typeface="ヒラギノ角ゴ ProN W3" charset="-128"/>
                <a:sym typeface="Arial" pitchFamily="34" charset="0"/>
              </a:defRPr>
            </a:lvl9pPr>
          </a:lstStyle>
          <a:p>
            <a:pPr eaLnBrk="1" hangingPunct="1"/>
            <a:fld id="{DC880B6E-F45C-4DAA-A017-E6EE31801D2B}" type="slidenum">
              <a:rPr lang="en-US" sz="1400" smtClean="0"/>
              <a:pPr eaLnBrk="1" hangingPunct="1"/>
              <a:t>10</a:t>
            </a:fld>
            <a:endParaRPr lang="en-US" sz="1400" smtClean="0"/>
          </a:p>
        </p:txBody>
      </p:sp>
      <p:pic>
        <p:nvPicPr>
          <p:cNvPr id="9220" name="Picture 3"/>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a:xfrm>
            <a:off x="1752600" y="2971800"/>
            <a:ext cx="5467350" cy="3486150"/>
          </a:xfrm>
          <a:noFill/>
          <a:extLst>
            <a:ext uri="{909E8E84-426E-40DD-AFC4-6F175D3DCCD1}">
              <a14:hiddenFill xmlns:a14="http://schemas.microsoft.com/office/drawing/2010/main">
                <a:solidFill>
                  <a:srgbClr val="BBE0E3"/>
                </a:solidFill>
              </a14:hiddenFill>
            </a:ext>
            <a:ext uri="{91240B29-F687-4F45-9708-019B960494DF}">
              <a14:hiddenLine xmlns:a14="http://schemas.microsoft.com/office/drawing/2010/main" w="9525">
                <a:solidFill>
                  <a:srgbClr val="000000"/>
                </a:solidFill>
                <a:prstDash val="solid"/>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Box 5"/>
          <p:cNvSpPr txBox="1">
            <a:spLocks noChangeArrowheads="1"/>
          </p:cNvSpPr>
          <p:nvPr/>
        </p:nvSpPr>
        <p:spPr bwMode="auto">
          <a:xfrm>
            <a:off x="533400" y="1600200"/>
            <a:ext cx="8305800"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eaLnBrk="0" hangingPunct="0">
              <a:defRPr sz="2400">
                <a:solidFill>
                  <a:srgbClr val="000000"/>
                </a:solidFill>
                <a:latin typeface="Arial" pitchFamily="34" charset="0"/>
                <a:ea typeface="ヒラギノ角ゴ ProN W3" charset="-128"/>
                <a:sym typeface="Arial" pitchFamily="34" charset="0"/>
              </a:defRPr>
            </a:lvl1pPr>
            <a:lvl2pPr marL="742950" indent="-285750" eaLnBrk="0" hangingPunct="0">
              <a:defRPr sz="2400">
                <a:solidFill>
                  <a:srgbClr val="000000"/>
                </a:solidFill>
                <a:latin typeface="Arial" pitchFamily="34" charset="0"/>
                <a:ea typeface="ヒラギノ角ゴ ProN W3" charset="-128"/>
                <a:sym typeface="Arial" pitchFamily="34" charset="0"/>
              </a:defRPr>
            </a:lvl2pPr>
            <a:lvl3pPr marL="1143000" indent="-228600" eaLnBrk="0" hangingPunct="0">
              <a:defRPr sz="2400">
                <a:solidFill>
                  <a:srgbClr val="000000"/>
                </a:solidFill>
                <a:latin typeface="Arial" pitchFamily="34" charset="0"/>
                <a:ea typeface="ヒラギノ角ゴ ProN W3" charset="-128"/>
                <a:sym typeface="Arial" pitchFamily="34" charset="0"/>
              </a:defRPr>
            </a:lvl3pPr>
            <a:lvl4pPr marL="1600200" indent="-228600" eaLnBrk="0" hangingPunct="0">
              <a:defRPr sz="2400">
                <a:solidFill>
                  <a:srgbClr val="000000"/>
                </a:solidFill>
                <a:latin typeface="Arial" pitchFamily="34" charset="0"/>
                <a:ea typeface="ヒラギノ角ゴ ProN W3" charset="-128"/>
                <a:sym typeface="Arial" pitchFamily="34" charset="0"/>
              </a:defRPr>
            </a:lvl4pPr>
            <a:lvl5pPr marL="2057400" indent="-228600" eaLnBrk="0" hangingPunct="0">
              <a:defRPr sz="2400">
                <a:solidFill>
                  <a:srgbClr val="000000"/>
                </a:solidFill>
                <a:latin typeface="Arial" pitchFamily="34" charset="0"/>
                <a:ea typeface="ヒラギノ角ゴ ProN W3" charset="-128"/>
                <a:sym typeface="Arial" pitchFamily="34" charset="0"/>
              </a:defRPr>
            </a:lvl5pPr>
            <a:lvl6pPr marL="2514600" indent="-228600" eaLnBrk="0" fontAlgn="base" hangingPunct="0">
              <a:spcBef>
                <a:spcPct val="0"/>
              </a:spcBef>
              <a:spcAft>
                <a:spcPct val="0"/>
              </a:spcAft>
              <a:defRPr sz="2400">
                <a:solidFill>
                  <a:srgbClr val="000000"/>
                </a:solidFill>
                <a:latin typeface="Arial" pitchFamily="34" charset="0"/>
                <a:ea typeface="ヒラギノ角ゴ ProN W3" charset="-128"/>
                <a:sym typeface="Arial" pitchFamily="34" charset="0"/>
              </a:defRPr>
            </a:lvl6pPr>
            <a:lvl7pPr marL="2971800" indent="-228600" eaLnBrk="0" fontAlgn="base" hangingPunct="0">
              <a:spcBef>
                <a:spcPct val="0"/>
              </a:spcBef>
              <a:spcAft>
                <a:spcPct val="0"/>
              </a:spcAft>
              <a:defRPr sz="2400">
                <a:solidFill>
                  <a:srgbClr val="000000"/>
                </a:solidFill>
                <a:latin typeface="Arial" pitchFamily="34" charset="0"/>
                <a:ea typeface="ヒラギノ角ゴ ProN W3" charset="-128"/>
                <a:sym typeface="Arial" pitchFamily="34" charset="0"/>
              </a:defRPr>
            </a:lvl7pPr>
            <a:lvl8pPr marL="3429000" indent="-228600" eaLnBrk="0" fontAlgn="base" hangingPunct="0">
              <a:spcBef>
                <a:spcPct val="0"/>
              </a:spcBef>
              <a:spcAft>
                <a:spcPct val="0"/>
              </a:spcAft>
              <a:defRPr sz="2400">
                <a:solidFill>
                  <a:srgbClr val="000000"/>
                </a:solidFill>
                <a:latin typeface="Arial" pitchFamily="34" charset="0"/>
                <a:ea typeface="ヒラギノ角ゴ ProN W3" charset="-128"/>
                <a:sym typeface="Arial" pitchFamily="34" charset="0"/>
              </a:defRPr>
            </a:lvl8pPr>
            <a:lvl9pPr marL="3886200" indent="-228600" eaLnBrk="0" fontAlgn="base" hangingPunct="0">
              <a:spcBef>
                <a:spcPct val="0"/>
              </a:spcBef>
              <a:spcAft>
                <a:spcPct val="0"/>
              </a:spcAft>
              <a:defRPr sz="2400">
                <a:solidFill>
                  <a:srgbClr val="000000"/>
                </a:solidFill>
                <a:latin typeface="Arial" pitchFamily="34" charset="0"/>
                <a:ea typeface="ヒラギノ角ゴ ProN W3" charset="-128"/>
                <a:sym typeface="Arial" pitchFamily="34" charset="0"/>
              </a:defRPr>
            </a:lvl9pPr>
          </a:lstStyle>
          <a:p>
            <a:pPr eaLnBrk="1" hangingPunct="1">
              <a:buFontTx/>
              <a:buAutoNum type="arabicPeriod"/>
            </a:pPr>
            <a:r>
              <a:rPr lang="en-US" smtClean="0"/>
              <a:t>Connect your light bulb/ puzzle piece to one of the topics</a:t>
            </a:r>
          </a:p>
          <a:p>
            <a:pPr eaLnBrk="1" hangingPunct="1">
              <a:buFontTx/>
              <a:buAutoNum type="arabicPeriod"/>
            </a:pPr>
            <a:r>
              <a:rPr lang="en-US" smtClean="0"/>
              <a:t>String a couple of ideas together.</a:t>
            </a:r>
          </a:p>
        </p:txBody>
      </p:sp>
    </p:spTree>
    <p:extLst>
      <p:ext uri="{BB962C8B-B14F-4D97-AF65-F5344CB8AC3E}">
        <p14:creationId xmlns:p14="http://schemas.microsoft.com/office/powerpoint/2010/main" val="2579526905"/>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nodeType="with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Content Placeholder 2"/>
          <p:cNvSpPr>
            <a:spLocks noGrp="1"/>
          </p:cNvSpPr>
          <p:nvPr>
            <p:ph idx="1"/>
          </p:nvPr>
        </p:nvSpPr>
        <p:spPr>
          <a:xfrm>
            <a:off x="457200" y="1600200"/>
            <a:ext cx="5334000" cy="2362200"/>
          </a:xfrm>
        </p:spPr>
        <p:txBody>
          <a:bodyPr/>
          <a:lstStyle/>
          <a:p>
            <a:pPr marL="39688" indent="0">
              <a:buFont typeface="Arial" pitchFamily="34" charset="0"/>
              <a:buNone/>
            </a:pPr>
            <a:r>
              <a:rPr lang="en-US" smtClean="0">
                <a:solidFill>
                  <a:schemeClr val="accent2"/>
                </a:solidFill>
              </a:rPr>
              <a:t>Thank you for letting us journey through this week of learning with you!</a:t>
            </a:r>
          </a:p>
        </p:txBody>
      </p:sp>
      <p:sp>
        <p:nvSpPr>
          <p:cNvPr id="10243" name="Slide Number Placeholder 3"/>
          <p:cNvSpPr>
            <a:spLocks noGrp="1"/>
          </p:cNvSpPr>
          <p:nvPr>
            <p:ph type="sldNum" sz="quarter" idx="10"/>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lstStyle>
            <a:lvl1pPr eaLnBrk="0" hangingPunct="0">
              <a:defRPr sz="2400">
                <a:solidFill>
                  <a:srgbClr val="000000"/>
                </a:solidFill>
                <a:latin typeface="Arial" pitchFamily="34" charset="0"/>
                <a:ea typeface="ヒラギノ角ゴ ProN W3" charset="-128"/>
                <a:sym typeface="Arial" pitchFamily="34" charset="0"/>
              </a:defRPr>
            </a:lvl1pPr>
            <a:lvl2pPr marL="742950" indent="-285750" eaLnBrk="0" hangingPunct="0">
              <a:defRPr sz="2400">
                <a:solidFill>
                  <a:srgbClr val="000000"/>
                </a:solidFill>
                <a:latin typeface="Arial" pitchFamily="34" charset="0"/>
                <a:ea typeface="ヒラギノ角ゴ ProN W3" charset="-128"/>
                <a:sym typeface="Arial" pitchFamily="34" charset="0"/>
              </a:defRPr>
            </a:lvl2pPr>
            <a:lvl3pPr marL="1143000" indent="-228600" eaLnBrk="0" hangingPunct="0">
              <a:defRPr sz="2400">
                <a:solidFill>
                  <a:srgbClr val="000000"/>
                </a:solidFill>
                <a:latin typeface="Arial" pitchFamily="34" charset="0"/>
                <a:ea typeface="ヒラギノ角ゴ ProN W3" charset="-128"/>
                <a:sym typeface="Arial" pitchFamily="34" charset="0"/>
              </a:defRPr>
            </a:lvl3pPr>
            <a:lvl4pPr marL="1600200" indent="-228600" eaLnBrk="0" hangingPunct="0">
              <a:defRPr sz="2400">
                <a:solidFill>
                  <a:srgbClr val="000000"/>
                </a:solidFill>
                <a:latin typeface="Arial" pitchFamily="34" charset="0"/>
                <a:ea typeface="ヒラギノ角ゴ ProN W3" charset="-128"/>
                <a:sym typeface="Arial" pitchFamily="34" charset="0"/>
              </a:defRPr>
            </a:lvl4pPr>
            <a:lvl5pPr marL="2057400" indent="-228600" eaLnBrk="0" hangingPunct="0">
              <a:defRPr sz="2400">
                <a:solidFill>
                  <a:srgbClr val="000000"/>
                </a:solidFill>
                <a:latin typeface="Arial" pitchFamily="34" charset="0"/>
                <a:ea typeface="ヒラギノ角ゴ ProN W3" charset="-128"/>
                <a:sym typeface="Arial" pitchFamily="34" charset="0"/>
              </a:defRPr>
            </a:lvl5pPr>
            <a:lvl6pPr marL="2514600" indent="-228600" eaLnBrk="0" fontAlgn="base" hangingPunct="0">
              <a:spcBef>
                <a:spcPct val="0"/>
              </a:spcBef>
              <a:spcAft>
                <a:spcPct val="0"/>
              </a:spcAft>
              <a:defRPr sz="2400">
                <a:solidFill>
                  <a:srgbClr val="000000"/>
                </a:solidFill>
                <a:latin typeface="Arial" pitchFamily="34" charset="0"/>
                <a:ea typeface="ヒラギノ角ゴ ProN W3" charset="-128"/>
                <a:sym typeface="Arial" pitchFamily="34" charset="0"/>
              </a:defRPr>
            </a:lvl6pPr>
            <a:lvl7pPr marL="2971800" indent="-228600" eaLnBrk="0" fontAlgn="base" hangingPunct="0">
              <a:spcBef>
                <a:spcPct val="0"/>
              </a:spcBef>
              <a:spcAft>
                <a:spcPct val="0"/>
              </a:spcAft>
              <a:defRPr sz="2400">
                <a:solidFill>
                  <a:srgbClr val="000000"/>
                </a:solidFill>
                <a:latin typeface="Arial" pitchFamily="34" charset="0"/>
                <a:ea typeface="ヒラギノ角ゴ ProN W3" charset="-128"/>
                <a:sym typeface="Arial" pitchFamily="34" charset="0"/>
              </a:defRPr>
            </a:lvl7pPr>
            <a:lvl8pPr marL="3429000" indent="-228600" eaLnBrk="0" fontAlgn="base" hangingPunct="0">
              <a:spcBef>
                <a:spcPct val="0"/>
              </a:spcBef>
              <a:spcAft>
                <a:spcPct val="0"/>
              </a:spcAft>
              <a:defRPr sz="2400">
                <a:solidFill>
                  <a:srgbClr val="000000"/>
                </a:solidFill>
                <a:latin typeface="Arial" pitchFamily="34" charset="0"/>
                <a:ea typeface="ヒラギノ角ゴ ProN W3" charset="-128"/>
                <a:sym typeface="Arial" pitchFamily="34" charset="0"/>
              </a:defRPr>
            </a:lvl8pPr>
            <a:lvl9pPr marL="3886200" indent="-228600" eaLnBrk="0" fontAlgn="base" hangingPunct="0">
              <a:spcBef>
                <a:spcPct val="0"/>
              </a:spcBef>
              <a:spcAft>
                <a:spcPct val="0"/>
              </a:spcAft>
              <a:defRPr sz="2400">
                <a:solidFill>
                  <a:srgbClr val="000000"/>
                </a:solidFill>
                <a:latin typeface="Arial" pitchFamily="34" charset="0"/>
                <a:ea typeface="ヒラギノ角ゴ ProN W3" charset="-128"/>
                <a:sym typeface="Arial" pitchFamily="34" charset="0"/>
              </a:defRPr>
            </a:lvl9pPr>
          </a:lstStyle>
          <a:p>
            <a:pPr eaLnBrk="1" hangingPunct="1"/>
            <a:fld id="{15D368DC-A29C-47BD-A24C-94C74964F4BF}" type="slidenum">
              <a:rPr lang="en-US" sz="1400" smtClean="0"/>
              <a:pPr eaLnBrk="1" hangingPunct="1"/>
              <a:t>11</a:t>
            </a:fld>
            <a:endParaRPr lang="en-US" sz="1400" smtClean="0"/>
          </a:p>
        </p:txBody>
      </p:sp>
      <p:pic>
        <p:nvPicPr>
          <p:cNvPr id="10244" name="Picture 2" descr="Z:\Clip Art\Occasions\Parties (A - L)\Balloons 03.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791200" y="381000"/>
            <a:ext cx="3582988" cy="5605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06715238"/>
      </p:ext>
    </p:extLst>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3"/>
          <p:cNvSpPr>
            <a:spLocks noGrp="1" noChangeArrowheads="1"/>
          </p:cNvSpPr>
          <p:nvPr>
            <p:ph type="title"/>
          </p:nvPr>
        </p:nvSpPr>
        <p:spPr/>
        <p:txBody>
          <a:bodyPr rIns="132080"/>
          <a:lstStyle/>
          <a:p>
            <a:pPr indent="0" eaLnBrk="1" hangingPunct="1"/>
            <a:r>
              <a:rPr lang="en-US" smtClean="0"/>
              <a:t>Algebraic Thinking ~Session #4</a:t>
            </a:r>
          </a:p>
        </p:txBody>
      </p:sp>
      <p:sp>
        <p:nvSpPr>
          <p:cNvPr id="16386" name="Rectangle 4"/>
          <p:cNvSpPr>
            <a:spLocks noGrp="1" noChangeArrowheads="1"/>
          </p:cNvSpPr>
          <p:nvPr>
            <p:ph idx="1"/>
          </p:nvPr>
        </p:nvSpPr>
        <p:spPr/>
        <p:txBody>
          <a:bodyPr rIns="132080"/>
          <a:lstStyle/>
          <a:p>
            <a:pPr marL="39688" indent="0" eaLnBrk="1" hangingPunct="1">
              <a:buFont typeface="Arial" pitchFamily="34" charset="0"/>
              <a:buNone/>
              <a:defRPr/>
            </a:pPr>
            <a:r>
              <a:rPr lang="en-CA" b="1" dirty="0" smtClean="0">
                <a:solidFill>
                  <a:srgbClr val="FF0000"/>
                </a:solidFill>
              </a:rPr>
              <a:t>Learning Goals:</a:t>
            </a:r>
          </a:p>
          <a:p>
            <a:pPr lvl="0" eaLnBrk="1" hangingPunct="1">
              <a:defRPr/>
            </a:pPr>
            <a:r>
              <a:rPr lang="en-CA" dirty="0"/>
              <a:t>Reflect on the research identified, effective features of CLIPS </a:t>
            </a:r>
            <a:endParaRPr lang="en-US" dirty="0" smtClean="0"/>
          </a:p>
          <a:p>
            <a:pPr eaLnBrk="1" hangingPunct="1">
              <a:defRPr/>
            </a:pPr>
            <a:r>
              <a:rPr lang="en-US" dirty="0" smtClean="0"/>
              <a:t>Explore </a:t>
            </a:r>
            <a:r>
              <a:rPr lang="en-US" dirty="0" smtClean="0"/>
              <a:t>CLIPS tools/activities as a possible tool for working with struggling students</a:t>
            </a:r>
          </a:p>
        </p:txBody>
      </p:sp>
      <p:sp>
        <p:nvSpPr>
          <p:cNvPr id="3076" name="Slide Number Placeholder 3"/>
          <p:cNvSpPr>
            <a:spLocks noGrp="1"/>
          </p:cNvSpPr>
          <p:nvPr>
            <p:ph type="sldNum" sz="quarter" idx="10"/>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lstStyle>
            <a:lvl1pPr eaLnBrk="0" hangingPunct="0">
              <a:defRPr sz="2400">
                <a:solidFill>
                  <a:srgbClr val="000000"/>
                </a:solidFill>
                <a:latin typeface="Arial" pitchFamily="34" charset="0"/>
                <a:ea typeface="ヒラギノ角ゴ ProN W3" charset="-128"/>
                <a:sym typeface="Arial" pitchFamily="34" charset="0"/>
              </a:defRPr>
            </a:lvl1pPr>
            <a:lvl2pPr marL="742950" indent="-285750" eaLnBrk="0" hangingPunct="0">
              <a:defRPr sz="2400">
                <a:solidFill>
                  <a:srgbClr val="000000"/>
                </a:solidFill>
                <a:latin typeface="Arial" pitchFamily="34" charset="0"/>
                <a:ea typeface="ヒラギノ角ゴ ProN W3" charset="-128"/>
                <a:sym typeface="Arial" pitchFamily="34" charset="0"/>
              </a:defRPr>
            </a:lvl2pPr>
            <a:lvl3pPr marL="1143000" indent="-228600" eaLnBrk="0" hangingPunct="0">
              <a:defRPr sz="2400">
                <a:solidFill>
                  <a:srgbClr val="000000"/>
                </a:solidFill>
                <a:latin typeface="Arial" pitchFamily="34" charset="0"/>
                <a:ea typeface="ヒラギノ角ゴ ProN W3" charset="-128"/>
                <a:sym typeface="Arial" pitchFamily="34" charset="0"/>
              </a:defRPr>
            </a:lvl3pPr>
            <a:lvl4pPr marL="1600200" indent="-228600" eaLnBrk="0" hangingPunct="0">
              <a:defRPr sz="2400">
                <a:solidFill>
                  <a:srgbClr val="000000"/>
                </a:solidFill>
                <a:latin typeface="Arial" pitchFamily="34" charset="0"/>
                <a:ea typeface="ヒラギノ角ゴ ProN W3" charset="-128"/>
                <a:sym typeface="Arial" pitchFamily="34" charset="0"/>
              </a:defRPr>
            </a:lvl4pPr>
            <a:lvl5pPr marL="2057400" indent="-228600" eaLnBrk="0" hangingPunct="0">
              <a:defRPr sz="2400">
                <a:solidFill>
                  <a:srgbClr val="000000"/>
                </a:solidFill>
                <a:latin typeface="Arial" pitchFamily="34" charset="0"/>
                <a:ea typeface="ヒラギノ角ゴ ProN W3" charset="-128"/>
                <a:sym typeface="Arial" pitchFamily="34" charset="0"/>
              </a:defRPr>
            </a:lvl5pPr>
            <a:lvl6pPr marL="2514600" indent="-228600" eaLnBrk="0" fontAlgn="base" hangingPunct="0">
              <a:spcBef>
                <a:spcPct val="0"/>
              </a:spcBef>
              <a:spcAft>
                <a:spcPct val="0"/>
              </a:spcAft>
              <a:defRPr sz="2400">
                <a:solidFill>
                  <a:srgbClr val="000000"/>
                </a:solidFill>
                <a:latin typeface="Arial" pitchFamily="34" charset="0"/>
                <a:ea typeface="ヒラギノ角ゴ ProN W3" charset="-128"/>
                <a:sym typeface="Arial" pitchFamily="34" charset="0"/>
              </a:defRPr>
            </a:lvl6pPr>
            <a:lvl7pPr marL="2971800" indent="-228600" eaLnBrk="0" fontAlgn="base" hangingPunct="0">
              <a:spcBef>
                <a:spcPct val="0"/>
              </a:spcBef>
              <a:spcAft>
                <a:spcPct val="0"/>
              </a:spcAft>
              <a:defRPr sz="2400">
                <a:solidFill>
                  <a:srgbClr val="000000"/>
                </a:solidFill>
                <a:latin typeface="Arial" pitchFamily="34" charset="0"/>
                <a:ea typeface="ヒラギノ角ゴ ProN W3" charset="-128"/>
                <a:sym typeface="Arial" pitchFamily="34" charset="0"/>
              </a:defRPr>
            </a:lvl7pPr>
            <a:lvl8pPr marL="3429000" indent="-228600" eaLnBrk="0" fontAlgn="base" hangingPunct="0">
              <a:spcBef>
                <a:spcPct val="0"/>
              </a:spcBef>
              <a:spcAft>
                <a:spcPct val="0"/>
              </a:spcAft>
              <a:defRPr sz="2400">
                <a:solidFill>
                  <a:srgbClr val="000000"/>
                </a:solidFill>
                <a:latin typeface="Arial" pitchFamily="34" charset="0"/>
                <a:ea typeface="ヒラギノ角ゴ ProN W3" charset="-128"/>
                <a:sym typeface="Arial" pitchFamily="34" charset="0"/>
              </a:defRPr>
            </a:lvl8pPr>
            <a:lvl9pPr marL="3886200" indent="-228600" eaLnBrk="0" fontAlgn="base" hangingPunct="0">
              <a:spcBef>
                <a:spcPct val="0"/>
              </a:spcBef>
              <a:spcAft>
                <a:spcPct val="0"/>
              </a:spcAft>
              <a:defRPr sz="2400">
                <a:solidFill>
                  <a:srgbClr val="000000"/>
                </a:solidFill>
                <a:latin typeface="Arial" pitchFamily="34" charset="0"/>
                <a:ea typeface="ヒラギノ角ゴ ProN W3" charset="-128"/>
                <a:sym typeface="Arial" pitchFamily="34" charset="0"/>
              </a:defRPr>
            </a:lvl9pPr>
          </a:lstStyle>
          <a:p>
            <a:pPr eaLnBrk="1" hangingPunct="1"/>
            <a:fld id="{090EF25A-0E34-4139-8DAF-0CBC9E1681D7}" type="slidenum">
              <a:rPr lang="en-US" sz="1400">
                <a:solidFill>
                  <a:schemeClr val="tx1"/>
                </a:solidFill>
              </a:rPr>
              <a:pPr eaLnBrk="1" hangingPunct="1"/>
              <a:t>2</a:t>
            </a:fld>
            <a:endParaRPr lang="en-US" sz="1400">
              <a:solidFill>
                <a:schemeClr val="tx1"/>
              </a:solidFill>
            </a:endParaRPr>
          </a:p>
        </p:txBody>
      </p:sp>
      <p:pic>
        <p:nvPicPr>
          <p:cNvPr id="3077" name="Picture 1"/>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5356225"/>
            <a:ext cx="9144000" cy="151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8" name="Text Box 5"/>
          <p:cNvSpPr txBox="1">
            <a:spLocks noChangeArrowheads="1"/>
          </p:cNvSpPr>
          <p:nvPr/>
        </p:nvSpPr>
        <p:spPr bwMode="auto">
          <a:xfrm>
            <a:off x="7462838" y="6245225"/>
            <a:ext cx="312737"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lstStyle>
            <a:lvl1pPr eaLnBrk="0" hangingPunct="0">
              <a:defRPr sz="2400">
                <a:solidFill>
                  <a:srgbClr val="000000"/>
                </a:solidFill>
                <a:latin typeface="Arial" pitchFamily="34" charset="0"/>
                <a:ea typeface="ヒラギノ角ゴ ProN W3" charset="-128"/>
                <a:sym typeface="Arial" pitchFamily="34" charset="0"/>
              </a:defRPr>
            </a:lvl1pPr>
            <a:lvl2pPr marL="742950" indent="-285750" eaLnBrk="0" hangingPunct="0">
              <a:defRPr sz="2400">
                <a:solidFill>
                  <a:srgbClr val="000000"/>
                </a:solidFill>
                <a:latin typeface="Arial" pitchFamily="34" charset="0"/>
                <a:ea typeface="ヒラギノ角ゴ ProN W3" charset="-128"/>
                <a:sym typeface="Arial" pitchFamily="34" charset="0"/>
              </a:defRPr>
            </a:lvl2pPr>
            <a:lvl3pPr marL="1143000" indent="-228600" eaLnBrk="0" hangingPunct="0">
              <a:defRPr sz="2400">
                <a:solidFill>
                  <a:srgbClr val="000000"/>
                </a:solidFill>
                <a:latin typeface="Arial" pitchFamily="34" charset="0"/>
                <a:ea typeface="ヒラギノ角ゴ ProN W3" charset="-128"/>
                <a:sym typeface="Arial" pitchFamily="34" charset="0"/>
              </a:defRPr>
            </a:lvl3pPr>
            <a:lvl4pPr marL="1600200" indent="-228600" eaLnBrk="0" hangingPunct="0">
              <a:defRPr sz="2400">
                <a:solidFill>
                  <a:srgbClr val="000000"/>
                </a:solidFill>
                <a:latin typeface="Arial" pitchFamily="34" charset="0"/>
                <a:ea typeface="ヒラギノ角ゴ ProN W3" charset="-128"/>
                <a:sym typeface="Arial" pitchFamily="34" charset="0"/>
              </a:defRPr>
            </a:lvl4pPr>
            <a:lvl5pPr marL="2057400" indent="-228600" eaLnBrk="0" hangingPunct="0">
              <a:defRPr sz="2400">
                <a:solidFill>
                  <a:srgbClr val="000000"/>
                </a:solidFill>
                <a:latin typeface="Arial" pitchFamily="34" charset="0"/>
                <a:ea typeface="ヒラギノ角ゴ ProN W3" charset="-128"/>
                <a:sym typeface="Arial" pitchFamily="34" charset="0"/>
              </a:defRPr>
            </a:lvl5pPr>
            <a:lvl6pPr marL="2514600" indent="-228600" eaLnBrk="0" fontAlgn="base" hangingPunct="0">
              <a:spcBef>
                <a:spcPct val="0"/>
              </a:spcBef>
              <a:spcAft>
                <a:spcPct val="0"/>
              </a:spcAft>
              <a:defRPr sz="2400">
                <a:solidFill>
                  <a:srgbClr val="000000"/>
                </a:solidFill>
                <a:latin typeface="Arial" pitchFamily="34" charset="0"/>
                <a:ea typeface="ヒラギノ角ゴ ProN W3" charset="-128"/>
                <a:sym typeface="Arial" pitchFamily="34" charset="0"/>
              </a:defRPr>
            </a:lvl6pPr>
            <a:lvl7pPr marL="2971800" indent="-228600" eaLnBrk="0" fontAlgn="base" hangingPunct="0">
              <a:spcBef>
                <a:spcPct val="0"/>
              </a:spcBef>
              <a:spcAft>
                <a:spcPct val="0"/>
              </a:spcAft>
              <a:defRPr sz="2400">
                <a:solidFill>
                  <a:srgbClr val="000000"/>
                </a:solidFill>
                <a:latin typeface="Arial" pitchFamily="34" charset="0"/>
                <a:ea typeface="ヒラギノ角ゴ ProN W3" charset="-128"/>
                <a:sym typeface="Arial" pitchFamily="34" charset="0"/>
              </a:defRPr>
            </a:lvl7pPr>
            <a:lvl8pPr marL="3429000" indent="-228600" eaLnBrk="0" fontAlgn="base" hangingPunct="0">
              <a:spcBef>
                <a:spcPct val="0"/>
              </a:spcBef>
              <a:spcAft>
                <a:spcPct val="0"/>
              </a:spcAft>
              <a:defRPr sz="2400">
                <a:solidFill>
                  <a:srgbClr val="000000"/>
                </a:solidFill>
                <a:latin typeface="Arial" pitchFamily="34" charset="0"/>
                <a:ea typeface="ヒラギノ角ゴ ProN W3" charset="-128"/>
                <a:sym typeface="Arial" pitchFamily="34" charset="0"/>
              </a:defRPr>
            </a:lvl8pPr>
            <a:lvl9pPr marL="3886200" indent="-228600" eaLnBrk="0" fontAlgn="base" hangingPunct="0">
              <a:spcBef>
                <a:spcPct val="0"/>
              </a:spcBef>
              <a:spcAft>
                <a:spcPct val="0"/>
              </a:spcAft>
              <a:defRPr sz="2400">
                <a:solidFill>
                  <a:srgbClr val="000000"/>
                </a:solidFill>
                <a:latin typeface="Arial" pitchFamily="34" charset="0"/>
                <a:ea typeface="ヒラギノ角ゴ ProN W3" charset="-128"/>
                <a:sym typeface="Arial" pitchFamily="34" charset="0"/>
              </a:defRPr>
            </a:lvl9pPr>
          </a:lstStyle>
          <a:p>
            <a:pPr algn="ctr" eaLnBrk="1" hangingPunct="1"/>
            <a:fld id="{82CB5CFF-0E69-471E-B912-D6D001693A18}" type="slidenum">
              <a:rPr lang="en-US" sz="1400">
                <a:solidFill>
                  <a:schemeClr val="tx1"/>
                </a:solidFill>
                <a:cs typeface="Arial" pitchFamily="34" charset="0"/>
              </a:rPr>
              <a:pPr algn="ctr" eaLnBrk="1" hangingPunct="1"/>
              <a:t>2</a:t>
            </a:fld>
            <a:endParaRPr lang="en-US" sz="1400">
              <a:solidFill>
                <a:schemeClr val="tx1"/>
              </a:solidFill>
              <a:cs typeface="Arial" pitchFamily="34" charset="0"/>
            </a:endParaRPr>
          </a:p>
        </p:txBody>
      </p:sp>
      <p:pic>
        <p:nvPicPr>
          <p:cNvPr id="3079" name="Picture 6"/>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562600" y="4999038"/>
            <a:ext cx="2514600" cy="1246187"/>
          </a:xfrm>
          <a:prstGeom prst="rect">
            <a:avLst/>
          </a:prstGeom>
          <a:noFill/>
          <a:ln>
            <a:noFill/>
          </a:ln>
          <a:effectLst/>
          <a:extLst>
            <a:ext uri="{909E8E84-426E-40DD-AFC4-6F175D3DCCD1}">
              <a14:hiddenFill xmlns:a14="http://schemas.microsoft.com/office/drawing/2010/main">
                <a:solidFill>
                  <a:srgbClr val="BBE0E3"/>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pPr indent="0"/>
            <a:r>
              <a:rPr lang="en-US" dirty="0">
                <a:solidFill>
                  <a:srgbClr val="92D050"/>
                </a:solidFill>
              </a:rPr>
              <a:t>Minds On: Inside/Outside Circle</a:t>
            </a:r>
            <a:endParaRPr lang="en-US" dirty="0" smtClean="0"/>
          </a:p>
        </p:txBody>
      </p:sp>
      <p:sp>
        <p:nvSpPr>
          <p:cNvPr id="5123" name="Content Placeholder 2"/>
          <p:cNvSpPr>
            <a:spLocks noGrp="1"/>
          </p:cNvSpPr>
          <p:nvPr>
            <p:ph idx="1"/>
          </p:nvPr>
        </p:nvSpPr>
        <p:spPr>
          <a:xfrm>
            <a:off x="457200" y="1371600"/>
            <a:ext cx="8229600" cy="5257800"/>
          </a:xfrm>
        </p:spPr>
        <p:txBody>
          <a:bodyPr/>
          <a:lstStyle/>
          <a:p>
            <a:pPr marL="39688" lvl="0" indent="0">
              <a:buNone/>
              <a:defRPr/>
            </a:pPr>
            <a:r>
              <a:rPr lang="en-CA" sz="2000" dirty="0">
                <a:solidFill>
                  <a:srgbClr val="000000"/>
                </a:solidFill>
              </a:rPr>
              <a:t>Getting Ready:</a:t>
            </a:r>
          </a:p>
          <a:p>
            <a:pPr marL="39688" lvl="0" indent="0">
              <a:buNone/>
              <a:defRPr/>
            </a:pPr>
            <a:r>
              <a:rPr lang="en-CA" sz="2800" dirty="0">
                <a:solidFill>
                  <a:srgbClr val="000000"/>
                </a:solidFill>
              </a:rPr>
              <a:t>Think about a specific struggling student.</a:t>
            </a:r>
          </a:p>
          <a:p>
            <a:pPr marL="39688" lvl="0" indent="0">
              <a:buNone/>
              <a:defRPr/>
            </a:pPr>
            <a:r>
              <a:rPr lang="en-CA" sz="2800" dirty="0">
                <a:solidFill>
                  <a:srgbClr val="000000"/>
                </a:solidFill>
              </a:rPr>
              <a:t>Which features of CLIPS might be most effective with this student</a:t>
            </a:r>
            <a:r>
              <a:rPr lang="en-CA" sz="2800" dirty="0" smtClean="0">
                <a:solidFill>
                  <a:srgbClr val="000000"/>
                </a:solidFill>
              </a:rPr>
              <a:t>?</a:t>
            </a:r>
            <a:endParaRPr lang="en-US" dirty="0" smtClean="0"/>
          </a:p>
          <a:p>
            <a:r>
              <a:rPr lang="en-US" sz="2000" dirty="0" smtClean="0"/>
              <a:t>Focusing </a:t>
            </a:r>
            <a:r>
              <a:rPr lang="en-US" sz="2000" dirty="0" smtClean="0"/>
              <a:t>Attention</a:t>
            </a:r>
          </a:p>
          <a:p>
            <a:r>
              <a:rPr lang="en-US" sz="2000" dirty="0" smtClean="0"/>
              <a:t>Interaction with Dynamic Representations to Construct Understanding</a:t>
            </a:r>
          </a:p>
          <a:p>
            <a:r>
              <a:rPr lang="en-US" sz="2000" dirty="0" smtClean="0"/>
              <a:t>Multiple opportunities for practice</a:t>
            </a:r>
          </a:p>
          <a:p>
            <a:r>
              <a:rPr lang="en-US" sz="2000" dirty="0" err="1" smtClean="0"/>
              <a:t>Modelling</a:t>
            </a:r>
            <a:r>
              <a:rPr lang="en-US" sz="2000" dirty="0" smtClean="0"/>
              <a:t> with Representative examples</a:t>
            </a:r>
          </a:p>
          <a:p>
            <a:r>
              <a:rPr lang="en-US" sz="2000" dirty="0" smtClean="0"/>
              <a:t>Immediate </a:t>
            </a:r>
            <a:r>
              <a:rPr lang="en-US" sz="2000" dirty="0" err="1" smtClean="0"/>
              <a:t>levelled</a:t>
            </a:r>
            <a:r>
              <a:rPr lang="en-US" sz="2000" dirty="0" smtClean="0"/>
              <a:t> corrective feedback</a:t>
            </a:r>
          </a:p>
          <a:p>
            <a:endParaRPr lang="en-US" dirty="0" smtClean="0"/>
          </a:p>
        </p:txBody>
      </p:sp>
      <p:sp>
        <p:nvSpPr>
          <p:cNvPr id="5124" name="Slide Number Placeholder 3"/>
          <p:cNvSpPr>
            <a:spLocks noGrp="1"/>
          </p:cNvSpPr>
          <p:nvPr>
            <p:ph type="sldNum" sz="quarter" idx="10"/>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lstStyle>
            <a:lvl1pPr eaLnBrk="0" hangingPunct="0">
              <a:defRPr sz="2400">
                <a:solidFill>
                  <a:srgbClr val="000000"/>
                </a:solidFill>
                <a:latin typeface="Arial" pitchFamily="34" charset="0"/>
                <a:ea typeface="ヒラギノ角ゴ ProN W3" charset="-128"/>
                <a:sym typeface="Arial" pitchFamily="34" charset="0"/>
              </a:defRPr>
            </a:lvl1pPr>
            <a:lvl2pPr marL="742950" indent="-285750" eaLnBrk="0" hangingPunct="0">
              <a:defRPr sz="2400">
                <a:solidFill>
                  <a:srgbClr val="000000"/>
                </a:solidFill>
                <a:latin typeface="Arial" pitchFamily="34" charset="0"/>
                <a:ea typeface="ヒラギノ角ゴ ProN W3" charset="-128"/>
                <a:sym typeface="Arial" pitchFamily="34" charset="0"/>
              </a:defRPr>
            </a:lvl2pPr>
            <a:lvl3pPr marL="1143000" indent="-228600" eaLnBrk="0" hangingPunct="0">
              <a:defRPr sz="2400">
                <a:solidFill>
                  <a:srgbClr val="000000"/>
                </a:solidFill>
                <a:latin typeface="Arial" pitchFamily="34" charset="0"/>
                <a:ea typeface="ヒラギノ角ゴ ProN W3" charset="-128"/>
                <a:sym typeface="Arial" pitchFamily="34" charset="0"/>
              </a:defRPr>
            </a:lvl3pPr>
            <a:lvl4pPr marL="1600200" indent="-228600" eaLnBrk="0" hangingPunct="0">
              <a:defRPr sz="2400">
                <a:solidFill>
                  <a:srgbClr val="000000"/>
                </a:solidFill>
                <a:latin typeface="Arial" pitchFamily="34" charset="0"/>
                <a:ea typeface="ヒラギノ角ゴ ProN W3" charset="-128"/>
                <a:sym typeface="Arial" pitchFamily="34" charset="0"/>
              </a:defRPr>
            </a:lvl4pPr>
            <a:lvl5pPr marL="2057400" indent="-228600" eaLnBrk="0" hangingPunct="0">
              <a:defRPr sz="2400">
                <a:solidFill>
                  <a:srgbClr val="000000"/>
                </a:solidFill>
                <a:latin typeface="Arial" pitchFamily="34" charset="0"/>
                <a:ea typeface="ヒラギノ角ゴ ProN W3" charset="-128"/>
                <a:sym typeface="Arial" pitchFamily="34" charset="0"/>
              </a:defRPr>
            </a:lvl5pPr>
            <a:lvl6pPr marL="2514600" indent="-228600" eaLnBrk="0" fontAlgn="base" hangingPunct="0">
              <a:spcBef>
                <a:spcPct val="0"/>
              </a:spcBef>
              <a:spcAft>
                <a:spcPct val="0"/>
              </a:spcAft>
              <a:defRPr sz="2400">
                <a:solidFill>
                  <a:srgbClr val="000000"/>
                </a:solidFill>
                <a:latin typeface="Arial" pitchFamily="34" charset="0"/>
                <a:ea typeface="ヒラギノ角ゴ ProN W3" charset="-128"/>
                <a:sym typeface="Arial" pitchFamily="34" charset="0"/>
              </a:defRPr>
            </a:lvl6pPr>
            <a:lvl7pPr marL="2971800" indent="-228600" eaLnBrk="0" fontAlgn="base" hangingPunct="0">
              <a:spcBef>
                <a:spcPct val="0"/>
              </a:spcBef>
              <a:spcAft>
                <a:spcPct val="0"/>
              </a:spcAft>
              <a:defRPr sz="2400">
                <a:solidFill>
                  <a:srgbClr val="000000"/>
                </a:solidFill>
                <a:latin typeface="Arial" pitchFamily="34" charset="0"/>
                <a:ea typeface="ヒラギノ角ゴ ProN W3" charset="-128"/>
                <a:sym typeface="Arial" pitchFamily="34" charset="0"/>
              </a:defRPr>
            </a:lvl7pPr>
            <a:lvl8pPr marL="3429000" indent="-228600" eaLnBrk="0" fontAlgn="base" hangingPunct="0">
              <a:spcBef>
                <a:spcPct val="0"/>
              </a:spcBef>
              <a:spcAft>
                <a:spcPct val="0"/>
              </a:spcAft>
              <a:defRPr sz="2400">
                <a:solidFill>
                  <a:srgbClr val="000000"/>
                </a:solidFill>
                <a:latin typeface="Arial" pitchFamily="34" charset="0"/>
                <a:ea typeface="ヒラギノ角ゴ ProN W3" charset="-128"/>
                <a:sym typeface="Arial" pitchFamily="34" charset="0"/>
              </a:defRPr>
            </a:lvl8pPr>
            <a:lvl9pPr marL="3886200" indent="-228600" eaLnBrk="0" fontAlgn="base" hangingPunct="0">
              <a:spcBef>
                <a:spcPct val="0"/>
              </a:spcBef>
              <a:spcAft>
                <a:spcPct val="0"/>
              </a:spcAft>
              <a:defRPr sz="2400">
                <a:solidFill>
                  <a:srgbClr val="000000"/>
                </a:solidFill>
                <a:latin typeface="Arial" pitchFamily="34" charset="0"/>
                <a:ea typeface="ヒラギノ角ゴ ProN W3" charset="-128"/>
                <a:sym typeface="Arial" pitchFamily="34" charset="0"/>
              </a:defRPr>
            </a:lvl9pPr>
          </a:lstStyle>
          <a:p>
            <a:pPr eaLnBrk="1" hangingPunct="1"/>
            <a:fld id="{9DFB236C-E455-4897-9119-55A2393FE306}" type="slidenum">
              <a:rPr lang="en-US" sz="1400">
                <a:solidFill>
                  <a:schemeClr val="tx1"/>
                </a:solidFill>
              </a:rPr>
              <a:pPr eaLnBrk="1" hangingPunct="1"/>
              <a:t>3</a:t>
            </a:fld>
            <a:endParaRPr lang="en-US" sz="1400">
              <a:solidFill>
                <a:schemeClr val="tx1"/>
              </a:solidFill>
            </a:endParaRPr>
          </a:p>
        </p:txBody>
      </p:sp>
    </p:spTree>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pPr indent="0"/>
            <a:r>
              <a:rPr lang="en-US" smtClean="0">
                <a:solidFill>
                  <a:srgbClr val="92D050"/>
                </a:solidFill>
              </a:rPr>
              <a:t>Minds On: Inside/Outside Circle</a:t>
            </a:r>
            <a:endParaRPr lang="en-US" smtClean="0"/>
          </a:p>
        </p:txBody>
      </p:sp>
      <p:sp>
        <p:nvSpPr>
          <p:cNvPr id="5123" name="Slide Number Placeholder 3"/>
          <p:cNvSpPr>
            <a:spLocks noGrp="1"/>
          </p:cNvSpPr>
          <p:nvPr>
            <p:ph type="sldNum" sz="quarter" idx="10"/>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lstStyle>
            <a:lvl1pPr eaLnBrk="0" hangingPunct="0">
              <a:defRPr sz="2400">
                <a:solidFill>
                  <a:srgbClr val="000000"/>
                </a:solidFill>
                <a:latin typeface="Arial" pitchFamily="34" charset="0"/>
                <a:ea typeface="ヒラギノ角ゴ ProN W3" charset="-128"/>
                <a:sym typeface="Arial" pitchFamily="34" charset="0"/>
              </a:defRPr>
            </a:lvl1pPr>
            <a:lvl2pPr marL="742950" indent="-285750" eaLnBrk="0" hangingPunct="0">
              <a:defRPr sz="2400">
                <a:solidFill>
                  <a:srgbClr val="000000"/>
                </a:solidFill>
                <a:latin typeface="Arial" pitchFamily="34" charset="0"/>
                <a:ea typeface="ヒラギノ角ゴ ProN W3" charset="-128"/>
                <a:sym typeface="Arial" pitchFamily="34" charset="0"/>
              </a:defRPr>
            </a:lvl2pPr>
            <a:lvl3pPr marL="1143000" indent="-228600" eaLnBrk="0" hangingPunct="0">
              <a:defRPr sz="2400">
                <a:solidFill>
                  <a:srgbClr val="000000"/>
                </a:solidFill>
                <a:latin typeface="Arial" pitchFamily="34" charset="0"/>
                <a:ea typeface="ヒラギノ角ゴ ProN W3" charset="-128"/>
                <a:sym typeface="Arial" pitchFamily="34" charset="0"/>
              </a:defRPr>
            </a:lvl3pPr>
            <a:lvl4pPr marL="1600200" indent="-228600" eaLnBrk="0" hangingPunct="0">
              <a:defRPr sz="2400">
                <a:solidFill>
                  <a:srgbClr val="000000"/>
                </a:solidFill>
                <a:latin typeface="Arial" pitchFamily="34" charset="0"/>
                <a:ea typeface="ヒラギノ角ゴ ProN W3" charset="-128"/>
                <a:sym typeface="Arial" pitchFamily="34" charset="0"/>
              </a:defRPr>
            </a:lvl4pPr>
            <a:lvl5pPr marL="2057400" indent="-228600" eaLnBrk="0" hangingPunct="0">
              <a:defRPr sz="2400">
                <a:solidFill>
                  <a:srgbClr val="000000"/>
                </a:solidFill>
                <a:latin typeface="Arial" pitchFamily="34" charset="0"/>
                <a:ea typeface="ヒラギノ角ゴ ProN W3" charset="-128"/>
                <a:sym typeface="Arial" pitchFamily="34" charset="0"/>
              </a:defRPr>
            </a:lvl5pPr>
            <a:lvl6pPr marL="2514600" indent="-228600" eaLnBrk="0" fontAlgn="base" hangingPunct="0">
              <a:spcBef>
                <a:spcPct val="0"/>
              </a:spcBef>
              <a:spcAft>
                <a:spcPct val="0"/>
              </a:spcAft>
              <a:defRPr sz="2400">
                <a:solidFill>
                  <a:srgbClr val="000000"/>
                </a:solidFill>
                <a:latin typeface="Arial" pitchFamily="34" charset="0"/>
                <a:ea typeface="ヒラギノ角ゴ ProN W3" charset="-128"/>
                <a:sym typeface="Arial" pitchFamily="34" charset="0"/>
              </a:defRPr>
            </a:lvl6pPr>
            <a:lvl7pPr marL="2971800" indent="-228600" eaLnBrk="0" fontAlgn="base" hangingPunct="0">
              <a:spcBef>
                <a:spcPct val="0"/>
              </a:spcBef>
              <a:spcAft>
                <a:spcPct val="0"/>
              </a:spcAft>
              <a:defRPr sz="2400">
                <a:solidFill>
                  <a:srgbClr val="000000"/>
                </a:solidFill>
                <a:latin typeface="Arial" pitchFamily="34" charset="0"/>
                <a:ea typeface="ヒラギノ角ゴ ProN W3" charset="-128"/>
                <a:sym typeface="Arial" pitchFamily="34" charset="0"/>
              </a:defRPr>
            </a:lvl7pPr>
            <a:lvl8pPr marL="3429000" indent="-228600" eaLnBrk="0" fontAlgn="base" hangingPunct="0">
              <a:spcBef>
                <a:spcPct val="0"/>
              </a:spcBef>
              <a:spcAft>
                <a:spcPct val="0"/>
              </a:spcAft>
              <a:defRPr sz="2400">
                <a:solidFill>
                  <a:srgbClr val="000000"/>
                </a:solidFill>
                <a:latin typeface="Arial" pitchFamily="34" charset="0"/>
                <a:ea typeface="ヒラギノ角ゴ ProN W3" charset="-128"/>
                <a:sym typeface="Arial" pitchFamily="34" charset="0"/>
              </a:defRPr>
            </a:lvl8pPr>
            <a:lvl9pPr marL="3886200" indent="-228600" eaLnBrk="0" fontAlgn="base" hangingPunct="0">
              <a:spcBef>
                <a:spcPct val="0"/>
              </a:spcBef>
              <a:spcAft>
                <a:spcPct val="0"/>
              </a:spcAft>
              <a:defRPr sz="2400">
                <a:solidFill>
                  <a:srgbClr val="000000"/>
                </a:solidFill>
                <a:latin typeface="Arial" pitchFamily="34" charset="0"/>
                <a:ea typeface="ヒラギノ角ゴ ProN W3" charset="-128"/>
                <a:sym typeface="Arial" pitchFamily="34" charset="0"/>
              </a:defRPr>
            </a:lvl9pPr>
          </a:lstStyle>
          <a:p>
            <a:pPr eaLnBrk="1" hangingPunct="1"/>
            <a:fld id="{EEFFC3F7-8B76-421F-A1F8-A699C39F8EBE}" type="slidenum">
              <a:rPr lang="en-US" sz="1400" smtClean="0"/>
              <a:pPr eaLnBrk="1" hangingPunct="1"/>
              <a:t>4</a:t>
            </a:fld>
            <a:endParaRPr lang="en-US" sz="1400" smtClean="0"/>
          </a:p>
        </p:txBody>
      </p:sp>
      <p:sp>
        <p:nvSpPr>
          <p:cNvPr id="2" name="Donut 1"/>
          <p:cNvSpPr/>
          <p:nvPr/>
        </p:nvSpPr>
        <p:spPr bwMode="auto">
          <a:xfrm>
            <a:off x="2476500" y="1649413"/>
            <a:ext cx="3886200" cy="3608387"/>
          </a:xfrm>
          <a:prstGeom prst="donut">
            <a:avLst/>
          </a:prstGeom>
          <a:solidFill>
            <a:srgbClr val="BBE0E3"/>
          </a:solidFill>
          <a:ln w="38100" cap="flat" cmpd="sng" algn="ctr">
            <a:solidFill>
              <a:srgbClr val="000000"/>
            </a:solidFill>
            <a:prstDash val="solid"/>
            <a:round/>
            <a:headEnd type="none" w="med" len="med"/>
            <a:tailEnd type="none" w="med" len="med"/>
          </a:ln>
          <a:effectLst/>
        </p:spPr>
        <p:txBody>
          <a:bodyPr/>
          <a:lstStyle/>
          <a:p>
            <a:pPr>
              <a:defRPr/>
            </a:pPr>
            <a:endParaRPr lang="en-US">
              <a:latin typeface="Arial" charset="0"/>
              <a:ea typeface="ヒラギノ角ゴ ProN W3" charset="0"/>
              <a:sym typeface="Arial" charset="0"/>
            </a:endParaRPr>
          </a:p>
        </p:txBody>
      </p:sp>
      <p:grpSp>
        <p:nvGrpSpPr>
          <p:cNvPr id="5125" name="Group 7"/>
          <p:cNvGrpSpPr>
            <a:grpSpLocks noChangeAspect="1"/>
          </p:cNvGrpSpPr>
          <p:nvPr/>
        </p:nvGrpSpPr>
        <p:grpSpPr bwMode="auto">
          <a:xfrm flipH="1">
            <a:off x="3176588" y="3186113"/>
            <a:ext cx="419100" cy="381000"/>
            <a:chOff x="3264" y="1824"/>
            <a:chExt cx="252" cy="240"/>
          </a:xfrm>
        </p:grpSpPr>
        <p:sp>
          <p:nvSpPr>
            <p:cNvPr id="5261" name="AutoShape 6"/>
            <p:cNvSpPr>
              <a:spLocks noChangeAspect="1" noChangeArrowheads="1" noTextEdit="1"/>
            </p:cNvSpPr>
            <p:nvPr/>
          </p:nvSpPr>
          <p:spPr bwMode="auto">
            <a:xfrm>
              <a:off x="3264" y="1824"/>
              <a:ext cx="252"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
          <p:nvSpPr>
            <p:cNvPr id="5262" name="Freeform 9"/>
            <p:cNvSpPr>
              <a:spLocks/>
            </p:cNvSpPr>
            <p:nvPr/>
          </p:nvSpPr>
          <p:spPr bwMode="auto">
            <a:xfrm>
              <a:off x="3264" y="1824"/>
              <a:ext cx="252" cy="240"/>
            </a:xfrm>
            <a:custGeom>
              <a:avLst/>
              <a:gdLst>
                <a:gd name="T0" fmla="*/ 10 w 3270"/>
                <a:gd name="T1" fmla="*/ 0 h 3114"/>
                <a:gd name="T2" fmla="*/ 12 w 3270"/>
                <a:gd name="T3" fmla="*/ 0 h 3114"/>
                <a:gd name="T4" fmla="*/ 13 w 3270"/>
                <a:gd name="T5" fmla="*/ 0 h 3114"/>
                <a:gd name="T6" fmla="*/ 14 w 3270"/>
                <a:gd name="T7" fmla="*/ 1 h 3114"/>
                <a:gd name="T8" fmla="*/ 15 w 3270"/>
                <a:gd name="T9" fmla="*/ 2 h 3114"/>
                <a:gd name="T10" fmla="*/ 16 w 3270"/>
                <a:gd name="T11" fmla="*/ 3 h 3114"/>
                <a:gd name="T12" fmla="*/ 17 w 3270"/>
                <a:gd name="T13" fmla="*/ 3 h 3114"/>
                <a:gd name="T14" fmla="*/ 18 w 3270"/>
                <a:gd name="T15" fmla="*/ 5 h 3114"/>
                <a:gd name="T16" fmla="*/ 19 w 3270"/>
                <a:gd name="T17" fmla="*/ 6 h 3114"/>
                <a:gd name="T18" fmla="*/ 19 w 3270"/>
                <a:gd name="T19" fmla="*/ 7 h 3114"/>
                <a:gd name="T20" fmla="*/ 19 w 3270"/>
                <a:gd name="T21" fmla="*/ 8 h 3114"/>
                <a:gd name="T22" fmla="*/ 19 w 3270"/>
                <a:gd name="T23" fmla="*/ 9 h 3114"/>
                <a:gd name="T24" fmla="*/ 19 w 3270"/>
                <a:gd name="T25" fmla="*/ 11 h 3114"/>
                <a:gd name="T26" fmla="*/ 19 w 3270"/>
                <a:gd name="T27" fmla="*/ 12 h 3114"/>
                <a:gd name="T28" fmla="*/ 19 w 3270"/>
                <a:gd name="T29" fmla="*/ 13 h 3114"/>
                <a:gd name="T30" fmla="*/ 18 w 3270"/>
                <a:gd name="T31" fmla="*/ 14 h 3114"/>
                <a:gd name="T32" fmla="*/ 17 w 3270"/>
                <a:gd name="T33" fmla="*/ 16 h 3114"/>
                <a:gd name="T34" fmla="*/ 16 w 3270"/>
                <a:gd name="T35" fmla="*/ 16 h 3114"/>
                <a:gd name="T36" fmla="*/ 15 w 3270"/>
                <a:gd name="T37" fmla="*/ 17 h 3114"/>
                <a:gd name="T38" fmla="*/ 15 w 3270"/>
                <a:gd name="T39" fmla="*/ 17 h 3114"/>
                <a:gd name="T40" fmla="*/ 14 w 3270"/>
                <a:gd name="T41" fmla="*/ 17 h 3114"/>
                <a:gd name="T42" fmla="*/ 13 w 3270"/>
                <a:gd name="T43" fmla="*/ 18 h 3114"/>
                <a:gd name="T44" fmla="*/ 13 w 3270"/>
                <a:gd name="T45" fmla="*/ 18 h 3114"/>
                <a:gd name="T46" fmla="*/ 12 w 3270"/>
                <a:gd name="T47" fmla="*/ 18 h 3114"/>
                <a:gd name="T48" fmla="*/ 10 w 3270"/>
                <a:gd name="T49" fmla="*/ 18 h 3114"/>
                <a:gd name="T50" fmla="*/ 9 w 3270"/>
                <a:gd name="T51" fmla="*/ 18 h 3114"/>
                <a:gd name="T52" fmla="*/ 8 w 3270"/>
                <a:gd name="T53" fmla="*/ 18 h 3114"/>
                <a:gd name="T54" fmla="*/ 7 w 3270"/>
                <a:gd name="T55" fmla="*/ 18 h 3114"/>
                <a:gd name="T56" fmla="*/ 6 w 3270"/>
                <a:gd name="T57" fmla="*/ 18 h 3114"/>
                <a:gd name="T58" fmla="*/ 5 w 3270"/>
                <a:gd name="T59" fmla="*/ 17 h 3114"/>
                <a:gd name="T60" fmla="*/ 5 w 3270"/>
                <a:gd name="T61" fmla="*/ 17 h 3114"/>
                <a:gd name="T62" fmla="*/ 4 w 3270"/>
                <a:gd name="T63" fmla="*/ 17 h 3114"/>
                <a:gd name="T64" fmla="*/ 3 w 3270"/>
                <a:gd name="T65" fmla="*/ 16 h 3114"/>
                <a:gd name="T66" fmla="*/ 3 w 3270"/>
                <a:gd name="T67" fmla="*/ 16 h 3114"/>
                <a:gd name="T68" fmla="*/ 2 w 3270"/>
                <a:gd name="T69" fmla="*/ 14 h 3114"/>
                <a:gd name="T70" fmla="*/ 1 w 3270"/>
                <a:gd name="T71" fmla="*/ 13 h 3114"/>
                <a:gd name="T72" fmla="*/ 0 w 3270"/>
                <a:gd name="T73" fmla="*/ 12 h 3114"/>
                <a:gd name="T74" fmla="*/ 0 w 3270"/>
                <a:gd name="T75" fmla="*/ 11 h 3114"/>
                <a:gd name="T76" fmla="*/ 0 w 3270"/>
                <a:gd name="T77" fmla="*/ 9 h 3114"/>
                <a:gd name="T78" fmla="*/ 0 w 3270"/>
                <a:gd name="T79" fmla="*/ 8 h 3114"/>
                <a:gd name="T80" fmla="*/ 0 w 3270"/>
                <a:gd name="T81" fmla="*/ 7 h 3114"/>
                <a:gd name="T82" fmla="*/ 1 w 3270"/>
                <a:gd name="T83" fmla="*/ 6 h 3114"/>
                <a:gd name="T84" fmla="*/ 1 w 3270"/>
                <a:gd name="T85" fmla="*/ 5 h 3114"/>
                <a:gd name="T86" fmla="*/ 2 w 3270"/>
                <a:gd name="T87" fmla="*/ 3 h 3114"/>
                <a:gd name="T88" fmla="*/ 4 w 3270"/>
                <a:gd name="T89" fmla="*/ 2 h 3114"/>
                <a:gd name="T90" fmla="*/ 4 w 3270"/>
                <a:gd name="T91" fmla="*/ 1 h 3114"/>
                <a:gd name="T92" fmla="*/ 5 w 3270"/>
                <a:gd name="T93" fmla="*/ 1 h 3114"/>
                <a:gd name="T94" fmla="*/ 7 w 3270"/>
                <a:gd name="T95" fmla="*/ 0 h 3114"/>
                <a:gd name="T96" fmla="*/ 8 w 3270"/>
                <a:gd name="T97" fmla="*/ 0 h 3114"/>
                <a:gd name="T98" fmla="*/ 9 w 3270"/>
                <a:gd name="T99" fmla="*/ 0 h 311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3270" h="3114">
                  <a:moveTo>
                    <a:pt x="1635" y="0"/>
                  </a:moveTo>
                  <a:lnTo>
                    <a:pt x="1678" y="0"/>
                  </a:lnTo>
                  <a:lnTo>
                    <a:pt x="1720" y="2"/>
                  </a:lnTo>
                  <a:lnTo>
                    <a:pt x="1802" y="8"/>
                  </a:lnTo>
                  <a:lnTo>
                    <a:pt x="1883" y="19"/>
                  </a:lnTo>
                  <a:lnTo>
                    <a:pt x="1964" y="33"/>
                  </a:lnTo>
                  <a:lnTo>
                    <a:pt x="2005" y="39"/>
                  </a:lnTo>
                  <a:lnTo>
                    <a:pt x="2082" y="60"/>
                  </a:lnTo>
                  <a:lnTo>
                    <a:pt x="2160" y="82"/>
                  </a:lnTo>
                  <a:lnTo>
                    <a:pt x="2233" y="108"/>
                  </a:lnTo>
                  <a:lnTo>
                    <a:pt x="2308" y="139"/>
                  </a:lnTo>
                  <a:lnTo>
                    <a:pt x="2377" y="172"/>
                  </a:lnTo>
                  <a:lnTo>
                    <a:pt x="2416" y="188"/>
                  </a:lnTo>
                  <a:lnTo>
                    <a:pt x="2516" y="247"/>
                  </a:lnTo>
                  <a:lnTo>
                    <a:pt x="2549" y="267"/>
                  </a:lnTo>
                  <a:lnTo>
                    <a:pt x="2613" y="311"/>
                  </a:lnTo>
                  <a:lnTo>
                    <a:pt x="2675" y="357"/>
                  </a:lnTo>
                  <a:lnTo>
                    <a:pt x="2762" y="432"/>
                  </a:lnTo>
                  <a:lnTo>
                    <a:pt x="2792" y="458"/>
                  </a:lnTo>
                  <a:lnTo>
                    <a:pt x="2818" y="483"/>
                  </a:lnTo>
                  <a:lnTo>
                    <a:pt x="2896" y="568"/>
                  </a:lnTo>
                  <a:lnTo>
                    <a:pt x="2945" y="627"/>
                  </a:lnTo>
                  <a:lnTo>
                    <a:pt x="2991" y="687"/>
                  </a:lnTo>
                  <a:lnTo>
                    <a:pt x="3053" y="784"/>
                  </a:lnTo>
                  <a:lnTo>
                    <a:pt x="3091" y="850"/>
                  </a:lnTo>
                  <a:lnTo>
                    <a:pt x="3126" y="917"/>
                  </a:lnTo>
                  <a:lnTo>
                    <a:pt x="3157" y="989"/>
                  </a:lnTo>
                  <a:lnTo>
                    <a:pt x="3183" y="1059"/>
                  </a:lnTo>
                  <a:lnTo>
                    <a:pt x="3209" y="1133"/>
                  </a:lnTo>
                  <a:lnTo>
                    <a:pt x="3229" y="1207"/>
                  </a:lnTo>
                  <a:lnTo>
                    <a:pt x="3237" y="1244"/>
                  </a:lnTo>
                  <a:lnTo>
                    <a:pt x="3250" y="1321"/>
                  </a:lnTo>
                  <a:lnTo>
                    <a:pt x="3261" y="1398"/>
                  </a:lnTo>
                  <a:lnTo>
                    <a:pt x="3269" y="1477"/>
                  </a:lnTo>
                  <a:lnTo>
                    <a:pt x="3270" y="1517"/>
                  </a:lnTo>
                  <a:lnTo>
                    <a:pt x="3270" y="1598"/>
                  </a:lnTo>
                  <a:lnTo>
                    <a:pt x="3269" y="1637"/>
                  </a:lnTo>
                  <a:lnTo>
                    <a:pt x="3261" y="1716"/>
                  </a:lnTo>
                  <a:lnTo>
                    <a:pt x="3250" y="1794"/>
                  </a:lnTo>
                  <a:lnTo>
                    <a:pt x="3237" y="1870"/>
                  </a:lnTo>
                  <a:lnTo>
                    <a:pt x="3229" y="1907"/>
                  </a:lnTo>
                  <a:lnTo>
                    <a:pt x="3209" y="1983"/>
                  </a:lnTo>
                  <a:lnTo>
                    <a:pt x="3183" y="2057"/>
                  </a:lnTo>
                  <a:lnTo>
                    <a:pt x="3157" y="2129"/>
                  </a:lnTo>
                  <a:lnTo>
                    <a:pt x="3126" y="2197"/>
                  </a:lnTo>
                  <a:lnTo>
                    <a:pt x="3091" y="2264"/>
                  </a:lnTo>
                  <a:lnTo>
                    <a:pt x="3053" y="2333"/>
                  </a:lnTo>
                  <a:lnTo>
                    <a:pt x="2991" y="2427"/>
                  </a:lnTo>
                  <a:lnTo>
                    <a:pt x="2967" y="2458"/>
                  </a:lnTo>
                  <a:lnTo>
                    <a:pt x="2896" y="2546"/>
                  </a:lnTo>
                  <a:lnTo>
                    <a:pt x="2818" y="2631"/>
                  </a:lnTo>
                  <a:lnTo>
                    <a:pt x="2762" y="2684"/>
                  </a:lnTo>
                  <a:lnTo>
                    <a:pt x="2734" y="2710"/>
                  </a:lnTo>
                  <a:lnTo>
                    <a:pt x="2705" y="2736"/>
                  </a:lnTo>
                  <a:lnTo>
                    <a:pt x="2644" y="2783"/>
                  </a:lnTo>
                  <a:lnTo>
                    <a:pt x="2613" y="2805"/>
                  </a:lnTo>
                  <a:lnTo>
                    <a:pt x="2581" y="2826"/>
                  </a:lnTo>
                  <a:lnTo>
                    <a:pt x="2549" y="2849"/>
                  </a:lnTo>
                  <a:lnTo>
                    <a:pt x="2516" y="2869"/>
                  </a:lnTo>
                  <a:lnTo>
                    <a:pt x="2482" y="2890"/>
                  </a:lnTo>
                  <a:lnTo>
                    <a:pt x="2448" y="2907"/>
                  </a:lnTo>
                  <a:lnTo>
                    <a:pt x="2416" y="2927"/>
                  </a:lnTo>
                  <a:lnTo>
                    <a:pt x="2377" y="2942"/>
                  </a:lnTo>
                  <a:lnTo>
                    <a:pt x="2344" y="2962"/>
                  </a:lnTo>
                  <a:lnTo>
                    <a:pt x="2308" y="2975"/>
                  </a:lnTo>
                  <a:lnTo>
                    <a:pt x="2271" y="2993"/>
                  </a:lnTo>
                  <a:lnTo>
                    <a:pt x="2233" y="3006"/>
                  </a:lnTo>
                  <a:lnTo>
                    <a:pt x="2198" y="3020"/>
                  </a:lnTo>
                  <a:lnTo>
                    <a:pt x="2160" y="3032"/>
                  </a:lnTo>
                  <a:lnTo>
                    <a:pt x="2122" y="3046"/>
                  </a:lnTo>
                  <a:lnTo>
                    <a:pt x="2005" y="3075"/>
                  </a:lnTo>
                  <a:lnTo>
                    <a:pt x="1964" y="3083"/>
                  </a:lnTo>
                  <a:lnTo>
                    <a:pt x="1843" y="3103"/>
                  </a:lnTo>
                  <a:lnTo>
                    <a:pt x="1802" y="3106"/>
                  </a:lnTo>
                  <a:lnTo>
                    <a:pt x="1761" y="3111"/>
                  </a:lnTo>
                  <a:lnTo>
                    <a:pt x="1678" y="3114"/>
                  </a:lnTo>
                  <a:lnTo>
                    <a:pt x="1593" y="3114"/>
                  </a:lnTo>
                  <a:lnTo>
                    <a:pt x="1510" y="3111"/>
                  </a:lnTo>
                  <a:lnTo>
                    <a:pt x="1468" y="3106"/>
                  </a:lnTo>
                  <a:lnTo>
                    <a:pt x="1427" y="3103"/>
                  </a:lnTo>
                  <a:lnTo>
                    <a:pt x="1307" y="3083"/>
                  </a:lnTo>
                  <a:lnTo>
                    <a:pt x="1267" y="3075"/>
                  </a:lnTo>
                  <a:lnTo>
                    <a:pt x="1151" y="3046"/>
                  </a:lnTo>
                  <a:lnTo>
                    <a:pt x="1112" y="3032"/>
                  </a:lnTo>
                  <a:lnTo>
                    <a:pt x="1075" y="3020"/>
                  </a:lnTo>
                  <a:lnTo>
                    <a:pt x="1039" y="3006"/>
                  </a:lnTo>
                  <a:lnTo>
                    <a:pt x="1001" y="2993"/>
                  </a:lnTo>
                  <a:lnTo>
                    <a:pt x="963" y="2975"/>
                  </a:lnTo>
                  <a:lnTo>
                    <a:pt x="927" y="2962"/>
                  </a:lnTo>
                  <a:lnTo>
                    <a:pt x="893" y="2942"/>
                  </a:lnTo>
                  <a:lnTo>
                    <a:pt x="857" y="2927"/>
                  </a:lnTo>
                  <a:lnTo>
                    <a:pt x="825" y="2907"/>
                  </a:lnTo>
                  <a:lnTo>
                    <a:pt x="790" y="2890"/>
                  </a:lnTo>
                  <a:lnTo>
                    <a:pt x="755" y="2869"/>
                  </a:lnTo>
                  <a:lnTo>
                    <a:pt x="722" y="2849"/>
                  </a:lnTo>
                  <a:lnTo>
                    <a:pt x="692" y="2826"/>
                  </a:lnTo>
                  <a:lnTo>
                    <a:pt x="660" y="2805"/>
                  </a:lnTo>
                  <a:lnTo>
                    <a:pt x="628" y="2783"/>
                  </a:lnTo>
                  <a:lnTo>
                    <a:pt x="567" y="2736"/>
                  </a:lnTo>
                  <a:lnTo>
                    <a:pt x="537" y="2710"/>
                  </a:lnTo>
                  <a:lnTo>
                    <a:pt x="480" y="2656"/>
                  </a:lnTo>
                  <a:lnTo>
                    <a:pt x="452" y="2631"/>
                  </a:lnTo>
                  <a:lnTo>
                    <a:pt x="375" y="2546"/>
                  </a:lnTo>
                  <a:lnTo>
                    <a:pt x="303" y="2458"/>
                  </a:lnTo>
                  <a:lnTo>
                    <a:pt x="281" y="2427"/>
                  </a:lnTo>
                  <a:lnTo>
                    <a:pt x="218" y="2333"/>
                  </a:lnTo>
                  <a:lnTo>
                    <a:pt x="180" y="2264"/>
                  </a:lnTo>
                  <a:lnTo>
                    <a:pt x="146" y="2197"/>
                  </a:lnTo>
                  <a:lnTo>
                    <a:pt x="116" y="2129"/>
                  </a:lnTo>
                  <a:lnTo>
                    <a:pt x="87" y="2057"/>
                  </a:lnTo>
                  <a:lnTo>
                    <a:pt x="64" y="1983"/>
                  </a:lnTo>
                  <a:lnTo>
                    <a:pt x="42" y="1907"/>
                  </a:lnTo>
                  <a:lnTo>
                    <a:pt x="35" y="1870"/>
                  </a:lnTo>
                  <a:lnTo>
                    <a:pt x="21" y="1794"/>
                  </a:lnTo>
                  <a:lnTo>
                    <a:pt x="10" y="1716"/>
                  </a:lnTo>
                  <a:lnTo>
                    <a:pt x="2" y="1637"/>
                  </a:lnTo>
                  <a:lnTo>
                    <a:pt x="0" y="1598"/>
                  </a:lnTo>
                  <a:lnTo>
                    <a:pt x="0" y="1517"/>
                  </a:lnTo>
                  <a:lnTo>
                    <a:pt x="2" y="1477"/>
                  </a:lnTo>
                  <a:lnTo>
                    <a:pt x="10" y="1398"/>
                  </a:lnTo>
                  <a:lnTo>
                    <a:pt x="21" y="1321"/>
                  </a:lnTo>
                  <a:lnTo>
                    <a:pt x="35" y="1244"/>
                  </a:lnTo>
                  <a:lnTo>
                    <a:pt x="42" y="1207"/>
                  </a:lnTo>
                  <a:lnTo>
                    <a:pt x="64" y="1133"/>
                  </a:lnTo>
                  <a:lnTo>
                    <a:pt x="87" y="1059"/>
                  </a:lnTo>
                  <a:lnTo>
                    <a:pt x="116" y="989"/>
                  </a:lnTo>
                  <a:lnTo>
                    <a:pt x="146" y="917"/>
                  </a:lnTo>
                  <a:lnTo>
                    <a:pt x="180" y="850"/>
                  </a:lnTo>
                  <a:lnTo>
                    <a:pt x="218" y="784"/>
                  </a:lnTo>
                  <a:lnTo>
                    <a:pt x="281" y="687"/>
                  </a:lnTo>
                  <a:lnTo>
                    <a:pt x="327" y="627"/>
                  </a:lnTo>
                  <a:lnTo>
                    <a:pt x="375" y="568"/>
                  </a:lnTo>
                  <a:lnTo>
                    <a:pt x="452" y="483"/>
                  </a:lnTo>
                  <a:lnTo>
                    <a:pt x="507" y="432"/>
                  </a:lnTo>
                  <a:lnTo>
                    <a:pt x="596" y="357"/>
                  </a:lnTo>
                  <a:lnTo>
                    <a:pt x="660" y="311"/>
                  </a:lnTo>
                  <a:lnTo>
                    <a:pt x="722" y="267"/>
                  </a:lnTo>
                  <a:lnTo>
                    <a:pt x="755" y="247"/>
                  </a:lnTo>
                  <a:lnTo>
                    <a:pt x="825" y="207"/>
                  </a:lnTo>
                  <a:lnTo>
                    <a:pt x="857" y="188"/>
                  </a:lnTo>
                  <a:lnTo>
                    <a:pt x="927" y="154"/>
                  </a:lnTo>
                  <a:lnTo>
                    <a:pt x="963" y="139"/>
                  </a:lnTo>
                  <a:lnTo>
                    <a:pt x="1039" y="108"/>
                  </a:lnTo>
                  <a:lnTo>
                    <a:pt x="1112" y="82"/>
                  </a:lnTo>
                  <a:lnTo>
                    <a:pt x="1190" y="60"/>
                  </a:lnTo>
                  <a:lnTo>
                    <a:pt x="1267" y="39"/>
                  </a:lnTo>
                  <a:lnTo>
                    <a:pt x="1307" y="33"/>
                  </a:lnTo>
                  <a:lnTo>
                    <a:pt x="1388" y="19"/>
                  </a:lnTo>
                  <a:lnTo>
                    <a:pt x="1468" y="8"/>
                  </a:lnTo>
                  <a:lnTo>
                    <a:pt x="1552" y="2"/>
                  </a:lnTo>
                  <a:lnTo>
                    <a:pt x="1593" y="0"/>
                  </a:lnTo>
                  <a:lnTo>
                    <a:pt x="1635" y="0"/>
                  </a:lnTo>
                  <a:close/>
                </a:path>
              </a:pathLst>
            </a:custGeom>
            <a:solidFill>
              <a:srgbClr val="FFC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mtClean="0"/>
            </a:p>
          </p:txBody>
        </p:sp>
        <p:sp>
          <p:nvSpPr>
            <p:cNvPr id="5263" name="Freeform 10"/>
            <p:cNvSpPr>
              <a:spLocks/>
            </p:cNvSpPr>
            <p:nvPr/>
          </p:nvSpPr>
          <p:spPr bwMode="auto">
            <a:xfrm>
              <a:off x="3335" y="1888"/>
              <a:ext cx="26" cy="52"/>
            </a:xfrm>
            <a:custGeom>
              <a:avLst/>
              <a:gdLst>
                <a:gd name="T0" fmla="*/ 1 w 340"/>
                <a:gd name="T1" fmla="*/ 0 h 686"/>
                <a:gd name="T2" fmla="*/ 1 w 340"/>
                <a:gd name="T3" fmla="*/ 0 h 686"/>
                <a:gd name="T4" fmla="*/ 1 w 340"/>
                <a:gd name="T5" fmla="*/ 0 h 686"/>
                <a:gd name="T6" fmla="*/ 1 w 340"/>
                <a:gd name="T7" fmla="*/ 0 h 686"/>
                <a:gd name="T8" fmla="*/ 1 w 340"/>
                <a:gd name="T9" fmla="*/ 0 h 686"/>
                <a:gd name="T10" fmla="*/ 1 w 340"/>
                <a:gd name="T11" fmla="*/ 0 h 686"/>
                <a:gd name="T12" fmla="*/ 2 w 340"/>
                <a:gd name="T13" fmla="*/ 0 h 686"/>
                <a:gd name="T14" fmla="*/ 2 w 340"/>
                <a:gd name="T15" fmla="*/ 1 h 686"/>
                <a:gd name="T16" fmla="*/ 2 w 340"/>
                <a:gd name="T17" fmla="*/ 1 h 686"/>
                <a:gd name="T18" fmla="*/ 2 w 340"/>
                <a:gd name="T19" fmla="*/ 1 h 686"/>
                <a:gd name="T20" fmla="*/ 2 w 340"/>
                <a:gd name="T21" fmla="*/ 1 h 686"/>
                <a:gd name="T22" fmla="*/ 2 w 340"/>
                <a:gd name="T23" fmla="*/ 1 h 686"/>
                <a:gd name="T24" fmla="*/ 2 w 340"/>
                <a:gd name="T25" fmla="*/ 2 h 686"/>
                <a:gd name="T26" fmla="*/ 2 w 340"/>
                <a:gd name="T27" fmla="*/ 2 h 686"/>
                <a:gd name="T28" fmla="*/ 2 w 340"/>
                <a:gd name="T29" fmla="*/ 2 h 686"/>
                <a:gd name="T30" fmla="*/ 2 w 340"/>
                <a:gd name="T31" fmla="*/ 3 h 686"/>
                <a:gd name="T32" fmla="*/ 2 w 340"/>
                <a:gd name="T33" fmla="*/ 3 h 686"/>
                <a:gd name="T34" fmla="*/ 2 w 340"/>
                <a:gd name="T35" fmla="*/ 3 h 686"/>
                <a:gd name="T36" fmla="*/ 2 w 340"/>
                <a:gd name="T37" fmla="*/ 3 h 686"/>
                <a:gd name="T38" fmla="*/ 2 w 340"/>
                <a:gd name="T39" fmla="*/ 3 h 686"/>
                <a:gd name="T40" fmla="*/ 2 w 340"/>
                <a:gd name="T41" fmla="*/ 3 h 686"/>
                <a:gd name="T42" fmla="*/ 1 w 340"/>
                <a:gd name="T43" fmla="*/ 4 h 686"/>
                <a:gd name="T44" fmla="*/ 1 w 340"/>
                <a:gd name="T45" fmla="*/ 4 h 686"/>
                <a:gd name="T46" fmla="*/ 1 w 340"/>
                <a:gd name="T47" fmla="*/ 4 h 686"/>
                <a:gd name="T48" fmla="*/ 1 w 340"/>
                <a:gd name="T49" fmla="*/ 4 h 686"/>
                <a:gd name="T50" fmla="*/ 1 w 340"/>
                <a:gd name="T51" fmla="*/ 4 h 686"/>
                <a:gd name="T52" fmla="*/ 1 w 340"/>
                <a:gd name="T53" fmla="*/ 4 h 686"/>
                <a:gd name="T54" fmla="*/ 1 w 340"/>
                <a:gd name="T55" fmla="*/ 4 h 686"/>
                <a:gd name="T56" fmla="*/ 1 w 340"/>
                <a:gd name="T57" fmla="*/ 4 h 686"/>
                <a:gd name="T58" fmla="*/ 1 w 340"/>
                <a:gd name="T59" fmla="*/ 4 h 686"/>
                <a:gd name="T60" fmla="*/ 1 w 340"/>
                <a:gd name="T61" fmla="*/ 4 h 686"/>
                <a:gd name="T62" fmla="*/ 1 w 340"/>
                <a:gd name="T63" fmla="*/ 4 h 686"/>
                <a:gd name="T64" fmla="*/ 1 w 340"/>
                <a:gd name="T65" fmla="*/ 4 h 686"/>
                <a:gd name="T66" fmla="*/ 0 w 340"/>
                <a:gd name="T67" fmla="*/ 4 h 686"/>
                <a:gd name="T68" fmla="*/ 0 w 340"/>
                <a:gd name="T69" fmla="*/ 3 h 686"/>
                <a:gd name="T70" fmla="*/ 0 w 340"/>
                <a:gd name="T71" fmla="*/ 3 h 686"/>
                <a:gd name="T72" fmla="*/ 0 w 340"/>
                <a:gd name="T73" fmla="*/ 3 h 686"/>
                <a:gd name="T74" fmla="*/ 0 w 340"/>
                <a:gd name="T75" fmla="*/ 3 h 686"/>
                <a:gd name="T76" fmla="*/ 0 w 340"/>
                <a:gd name="T77" fmla="*/ 2 h 686"/>
                <a:gd name="T78" fmla="*/ 0 w 340"/>
                <a:gd name="T79" fmla="*/ 2 h 686"/>
                <a:gd name="T80" fmla="*/ 0 w 340"/>
                <a:gd name="T81" fmla="*/ 1 h 686"/>
                <a:gd name="T82" fmla="*/ 0 w 340"/>
                <a:gd name="T83" fmla="*/ 1 h 686"/>
                <a:gd name="T84" fmla="*/ 0 w 340"/>
                <a:gd name="T85" fmla="*/ 1 h 686"/>
                <a:gd name="T86" fmla="*/ 0 w 340"/>
                <a:gd name="T87" fmla="*/ 1 h 686"/>
                <a:gd name="T88" fmla="*/ 0 w 340"/>
                <a:gd name="T89" fmla="*/ 0 h 686"/>
                <a:gd name="T90" fmla="*/ 1 w 340"/>
                <a:gd name="T91" fmla="*/ 0 h 686"/>
                <a:gd name="T92" fmla="*/ 1 w 340"/>
                <a:gd name="T93" fmla="*/ 0 h 686"/>
                <a:gd name="T94" fmla="*/ 1 w 340"/>
                <a:gd name="T95" fmla="*/ 0 h 686"/>
                <a:gd name="T96" fmla="*/ 1 w 340"/>
                <a:gd name="T97" fmla="*/ 0 h 686"/>
                <a:gd name="T98" fmla="*/ 1 w 340"/>
                <a:gd name="T99" fmla="*/ 0 h 686"/>
                <a:gd name="T100" fmla="*/ 1 w 340"/>
                <a:gd name="T101" fmla="*/ 0 h 68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340" h="686">
                  <a:moveTo>
                    <a:pt x="170" y="0"/>
                  </a:moveTo>
                  <a:lnTo>
                    <a:pt x="178" y="0"/>
                  </a:lnTo>
                  <a:lnTo>
                    <a:pt x="197" y="3"/>
                  </a:lnTo>
                  <a:lnTo>
                    <a:pt x="205" y="6"/>
                  </a:lnTo>
                  <a:lnTo>
                    <a:pt x="219" y="13"/>
                  </a:lnTo>
                  <a:lnTo>
                    <a:pt x="251" y="41"/>
                  </a:lnTo>
                  <a:lnTo>
                    <a:pt x="279" y="78"/>
                  </a:lnTo>
                  <a:lnTo>
                    <a:pt x="291" y="99"/>
                  </a:lnTo>
                  <a:lnTo>
                    <a:pt x="301" y="125"/>
                  </a:lnTo>
                  <a:lnTo>
                    <a:pt x="312" y="152"/>
                  </a:lnTo>
                  <a:lnTo>
                    <a:pt x="321" y="179"/>
                  </a:lnTo>
                  <a:lnTo>
                    <a:pt x="326" y="208"/>
                  </a:lnTo>
                  <a:lnTo>
                    <a:pt x="337" y="274"/>
                  </a:lnTo>
                  <a:lnTo>
                    <a:pt x="340" y="342"/>
                  </a:lnTo>
                  <a:lnTo>
                    <a:pt x="337" y="413"/>
                  </a:lnTo>
                  <a:lnTo>
                    <a:pt x="326" y="478"/>
                  </a:lnTo>
                  <a:lnTo>
                    <a:pt x="321" y="506"/>
                  </a:lnTo>
                  <a:lnTo>
                    <a:pt x="312" y="534"/>
                  </a:lnTo>
                  <a:lnTo>
                    <a:pt x="301" y="564"/>
                  </a:lnTo>
                  <a:lnTo>
                    <a:pt x="291" y="585"/>
                  </a:lnTo>
                  <a:lnTo>
                    <a:pt x="279" y="608"/>
                  </a:lnTo>
                  <a:lnTo>
                    <a:pt x="251" y="645"/>
                  </a:lnTo>
                  <a:lnTo>
                    <a:pt x="236" y="658"/>
                  </a:lnTo>
                  <a:lnTo>
                    <a:pt x="219" y="671"/>
                  </a:lnTo>
                  <a:lnTo>
                    <a:pt x="205" y="681"/>
                  </a:lnTo>
                  <a:lnTo>
                    <a:pt x="197" y="685"/>
                  </a:lnTo>
                  <a:lnTo>
                    <a:pt x="178" y="686"/>
                  </a:lnTo>
                  <a:lnTo>
                    <a:pt x="162" y="686"/>
                  </a:lnTo>
                  <a:lnTo>
                    <a:pt x="144" y="685"/>
                  </a:lnTo>
                  <a:lnTo>
                    <a:pt x="135" y="681"/>
                  </a:lnTo>
                  <a:lnTo>
                    <a:pt x="121" y="671"/>
                  </a:lnTo>
                  <a:lnTo>
                    <a:pt x="105" y="658"/>
                  </a:lnTo>
                  <a:lnTo>
                    <a:pt x="89" y="645"/>
                  </a:lnTo>
                  <a:lnTo>
                    <a:pt x="76" y="629"/>
                  </a:lnTo>
                  <a:lnTo>
                    <a:pt x="64" y="608"/>
                  </a:lnTo>
                  <a:lnTo>
                    <a:pt x="38" y="564"/>
                  </a:lnTo>
                  <a:lnTo>
                    <a:pt x="13" y="478"/>
                  </a:lnTo>
                  <a:lnTo>
                    <a:pt x="8" y="447"/>
                  </a:lnTo>
                  <a:lnTo>
                    <a:pt x="0" y="378"/>
                  </a:lnTo>
                  <a:lnTo>
                    <a:pt x="0" y="308"/>
                  </a:lnTo>
                  <a:lnTo>
                    <a:pt x="8" y="241"/>
                  </a:lnTo>
                  <a:lnTo>
                    <a:pt x="13" y="208"/>
                  </a:lnTo>
                  <a:lnTo>
                    <a:pt x="38" y="125"/>
                  </a:lnTo>
                  <a:lnTo>
                    <a:pt x="51" y="99"/>
                  </a:lnTo>
                  <a:lnTo>
                    <a:pt x="76" y="58"/>
                  </a:lnTo>
                  <a:lnTo>
                    <a:pt x="89" y="41"/>
                  </a:lnTo>
                  <a:lnTo>
                    <a:pt x="121" y="13"/>
                  </a:lnTo>
                  <a:lnTo>
                    <a:pt x="135" y="6"/>
                  </a:lnTo>
                  <a:lnTo>
                    <a:pt x="144" y="3"/>
                  </a:lnTo>
                  <a:lnTo>
                    <a:pt x="162" y="0"/>
                  </a:lnTo>
                  <a:lnTo>
                    <a:pt x="17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mtClean="0"/>
            </a:p>
          </p:txBody>
        </p:sp>
        <p:sp>
          <p:nvSpPr>
            <p:cNvPr id="5264" name="Freeform 11"/>
            <p:cNvSpPr>
              <a:spLocks/>
            </p:cNvSpPr>
            <p:nvPr/>
          </p:nvSpPr>
          <p:spPr bwMode="auto">
            <a:xfrm>
              <a:off x="3335" y="1887"/>
              <a:ext cx="27" cy="54"/>
            </a:xfrm>
            <a:custGeom>
              <a:avLst/>
              <a:gdLst>
                <a:gd name="T0" fmla="*/ 1 w 346"/>
                <a:gd name="T1" fmla="*/ 0 h 693"/>
                <a:gd name="T2" fmla="*/ 1 w 346"/>
                <a:gd name="T3" fmla="*/ 0 h 693"/>
                <a:gd name="T4" fmla="*/ 1 w 346"/>
                <a:gd name="T5" fmla="*/ 0 h 693"/>
                <a:gd name="T6" fmla="*/ 1 w 346"/>
                <a:gd name="T7" fmla="*/ 0 h 693"/>
                <a:gd name="T8" fmla="*/ 2 w 346"/>
                <a:gd name="T9" fmla="*/ 0 h 693"/>
                <a:gd name="T10" fmla="*/ 2 w 346"/>
                <a:gd name="T11" fmla="*/ 1 h 693"/>
                <a:gd name="T12" fmla="*/ 2 w 346"/>
                <a:gd name="T13" fmla="*/ 1 h 693"/>
                <a:gd name="T14" fmla="*/ 2 w 346"/>
                <a:gd name="T15" fmla="*/ 2 h 693"/>
                <a:gd name="T16" fmla="*/ 2 w 346"/>
                <a:gd name="T17" fmla="*/ 2 h 693"/>
                <a:gd name="T18" fmla="*/ 2 w 346"/>
                <a:gd name="T19" fmla="*/ 3 h 693"/>
                <a:gd name="T20" fmla="*/ 2 w 346"/>
                <a:gd name="T21" fmla="*/ 4 h 693"/>
                <a:gd name="T22" fmla="*/ 1 w 346"/>
                <a:gd name="T23" fmla="*/ 4 h 693"/>
                <a:gd name="T24" fmla="*/ 1 w 346"/>
                <a:gd name="T25" fmla="*/ 4 h 693"/>
                <a:gd name="T26" fmla="*/ 1 w 346"/>
                <a:gd name="T27" fmla="*/ 4 h 693"/>
                <a:gd name="T28" fmla="*/ 1 w 346"/>
                <a:gd name="T29" fmla="*/ 4 h 693"/>
                <a:gd name="T30" fmla="*/ 1 w 346"/>
                <a:gd name="T31" fmla="*/ 4 h 693"/>
                <a:gd name="T32" fmla="*/ 1 w 346"/>
                <a:gd name="T33" fmla="*/ 4 h 693"/>
                <a:gd name="T34" fmla="*/ 0 w 346"/>
                <a:gd name="T35" fmla="*/ 4 h 693"/>
                <a:gd name="T36" fmla="*/ 0 w 346"/>
                <a:gd name="T37" fmla="*/ 3 h 693"/>
                <a:gd name="T38" fmla="*/ 0 w 346"/>
                <a:gd name="T39" fmla="*/ 2 h 693"/>
                <a:gd name="T40" fmla="*/ 0 w 346"/>
                <a:gd name="T41" fmla="*/ 1 h 693"/>
                <a:gd name="T42" fmla="*/ 0 w 346"/>
                <a:gd name="T43" fmla="*/ 1 h 693"/>
                <a:gd name="T44" fmla="*/ 1 w 346"/>
                <a:gd name="T45" fmla="*/ 0 h 693"/>
                <a:gd name="T46" fmla="*/ 1 w 346"/>
                <a:gd name="T47" fmla="*/ 0 h 693"/>
                <a:gd name="T48" fmla="*/ 1 w 346"/>
                <a:gd name="T49" fmla="*/ 0 h 693"/>
                <a:gd name="T50" fmla="*/ 1 w 346"/>
                <a:gd name="T51" fmla="*/ 0 h 693"/>
                <a:gd name="T52" fmla="*/ 1 w 346"/>
                <a:gd name="T53" fmla="*/ 0 h 693"/>
                <a:gd name="T54" fmla="*/ 1 w 346"/>
                <a:gd name="T55" fmla="*/ 0 h 693"/>
                <a:gd name="T56" fmla="*/ 1 w 346"/>
                <a:gd name="T57" fmla="*/ 0 h 693"/>
                <a:gd name="T58" fmla="*/ 0 w 346"/>
                <a:gd name="T59" fmla="*/ 0 h 693"/>
                <a:gd name="T60" fmla="*/ 0 w 346"/>
                <a:gd name="T61" fmla="*/ 1 h 693"/>
                <a:gd name="T62" fmla="*/ 0 w 346"/>
                <a:gd name="T63" fmla="*/ 2 h 693"/>
                <a:gd name="T64" fmla="*/ 0 w 346"/>
                <a:gd name="T65" fmla="*/ 3 h 693"/>
                <a:gd name="T66" fmla="*/ 0 w 346"/>
                <a:gd name="T67" fmla="*/ 3 h 693"/>
                <a:gd name="T68" fmla="*/ 1 w 346"/>
                <a:gd name="T69" fmla="*/ 4 h 693"/>
                <a:gd name="T70" fmla="*/ 1 w 346"/>
                <a:gd name="T71" fmla="*/ 4 h 693"/>
                <a:gd name="T72" fmla="*/ 1 w 346"/>
                <a:gd name="T73" fmla="*/ 4 h 693"/>
                <a:gd name="T74" fmla="*/ 1 w 346"/>
                <a:gd name="T75" fmla="*/ 4 h 693"/>
                <a:gd name="T76" fmla="*/ 1 w 346"/>
                <a:gd name="T77" fmla="*/ 4 h 693"/>
                <a:gd name="T78" fmla="*/ 1 w 346"/>
                <a:gd name="T79" fmla="*/ 4 h 693"/>
                <a:gd name="T80" fmla="*/ 2 w 346"/>
                <a:gd name="T81" fmla="*/ 4 h 693"/>
                <a:gd name="T82" fmla="*/ 2 w 346"/>
                <a:gd name="T83" fmla="*/ 3 h 693"/>
                <a:gd name="T84" fmla="*/ 2 w 346"/>
                <a:gd name="T85" fmla="*/ 3 h 693"/>
                <a:gd name="T86" fmla="*/ 2 w 346"/>
                <a:gd name="T87" fmla="*/ 2 h 693"/>
                <a:gd name="T88" fmla="*/ 2 w 346"/>
                <a:gd name="T89" fmla="*/ 1 h 693"/>
                <a:gd name="T90" fmla="*/ 2 w 346"/>
                <a:gd name="T91" fmla="*/ 1 h 693"/>
                <a:gd name="T92" fmla="*/ 2 w 346"/>
                <a:gd name="T93" fmla="*/ 0 h 693"/>
                <a:gd name="T94" fmla="*/ 1 w 346"/>
                <a:gd name="T95" fmla="*/ 0 h 693"/>
                <a:gd name="T96" fmla="*/ 1 w 346"/>
                <a:gd name="T97" fmla="*/ 0 h 693"/>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346" h="693">
                  <a:moveTo>
                    <a:pt x="173" y="0"/>
                  </a:moveTo>
                  <a:lnTo>
                    <a:pt x="172" y="0"/>
                  </a:lnTo>
                  <a:lnTo>
                    <a:pt x="171" y="1"/>
                  </a:lnTo>
                  <a:lnTo>
                    <a:pt x="169" y="1"/>
                  </a:lnTo>
                  <a:lnTo>
                    <a:pt x="169" y="2"/>
                  </a:lnTo>
                  <a:lnTo>
                    <a:pt x="169" y="4"/>
                  </a:lnTo>
                  <a:lnTo>
                    <a:pt x="169" y="5"/>
                  </a:lnTo>
                  <a:lnTo>
                    <a:pt x="171" y="6"/>
                  </a:lnTo>
                  <a:lnTo>
                    <a:pt x="172" y="6"/>
                  </a:lnTo>
                  <a:lnTo>
                    <a:pt x="181" y="6"/>
                  </a:lnTo>
                  <a:lnTo>
                    <a:pt x="200" y="10"/>
                  </a:lnTo>
                  <a:lnTo>
                    <a:pt x="199" y="10"/>
                  </a:lnTo>
                  <a:lnTo>
                    <a:pt x="208" y="13"/>
                  </a:lnTo>
                  <a:lnTo>
                    <a:pt x="207" y="13"/>
                  </a:lnTo>
                  <a:lnTo>
                    <a:pt x="221" y="20"/>
                  </a:lnTo>
                  <a:lnTo>
                    <a:pt x="220" y="19"/>
                  </a:lnTo>
                  <a:lnTo>
                    <a:pt x="251" y="47"/>
                  </a:lnTo>
                  <a:lnTo>
                    <a:pt x="280" y="84"/>
                  </a:lnTo>
                  <a:lnTo>
                    <a:pt x="290" y="104"/>
                  </a:lnTo>
                  <a:lnTo>
                    <a:pt x="301" y="130"/>
                  </a:lnTo>
                  <a:lnTo>
                    <a:pt x="301" y="129"/>
                  </a:lnTo>
                  <a:lnTo>
                    <a:pt x="312" y="157"/>
                  </a:lnTo>
                  <a:lnTo>
                    <a:pt x="321" y="184"/>
                  </a:lnTo>
                  <a:lnTo>
                    <a:pt x="321" y="183"/>
                  </a:lnTo>
                  <a:lnTo>
                    <a:pt x="326" y="212"/>
                  </a:lnTo>
                  <a:lnTo>
                    <a:pt x="337" y="278"/>
                  </a:lnTo>
                  <a:lnTo>
                    <a:pt x="341" y="346"/>
                  </a:lnTo>
                  <a:lnTo>
                    <a:pt x="337" y="417"/>
                  </a:lnTo>
                  <a:lnTo>
                    <a:pt x="337" y="416"/>
                  </a:lnTo>
                  <a:lnTo>
                    <a:pt x="326" y="482"/>
                  </a:lnTo>
                  <a:lnTo>
                    <a:pt x="321" y="510"/>
                  </a:lnTo>
                  <a:lnTo>
                    <a:pt x="321" y="509"/>
                  </a:lnTo>
                  <a:lnTo>
                    <a:pt x="312" y="537"/>
                  </a:lnTo>
                  <a:lnTo>
                    <a:pt x="301" y="567"/>
                  </a:lnTo>
                  <a:lnTo>
                    <a:pt x="301" y="566"/>
                  </a:lnTo>
                  <a:lnTo>
                    <a:pt x="290" y="588"/>
                  </a:lnTo>
                  <a:lnTo>
                    <a:pt x="280" y="610"/>
                  </a:lnTo>
                  <a:lnTo>
                    <a:pt x="251" y="648"/>
                  </a:lnTo>
                  <a:lnTo>
                    <a:pt x="251" y="647"/>
                  </a:lnTo>
                  <a:lnTo>
                    <a:pt x="237" y="661"/>
                  </a:lnTo>
                  <a:lnTo>
                    <a:pt x="221" y="673"/>
                  </a:lnTo>
                  <a:lnTo>
                    <a:pt x="207" y="683"/>
                  </a:lnTo>
                  <a:lnTo>
                    <a:pt x="199" y="686"/>
                  </a:lnTo>
                  <a:lnTo>
                    <a:pt x="200" y="686"/>
                  </a:lnTo>
                  <a:lnTo>
                    <a:pt x="181" y="688"/>
                  </a:lnTo>
                  <a:lnTo>
                    <a:pt x="165" y="688"/>
                  </a:lnTo>
                  <a:lnTo>
                    <a:pt x="148" y="686"/>
                  </a:lnTo>
                  <a:lnTo>
                    <a:pt x="149" y="686"/>
                  </a:lnTo>
                  <a:lnTo>
                    <a:pt x="139" y="683"/>
                  </a:lnTo>
                  <a:lnTo>
                    <a:pt x="140" y="683"/>
                  </a:lnTo>
                  <a:lnTo>
                    <a:pt x="125" y="673"/>
                  </a:lnTo>
                  <a:lnTo>
                    <a:pt x="110" y="661"/>
                  </a:lnTo>
                  <a:lnTo>
                    <a:pt x="94" y="647"/>
                  </a:lnTo>
                  <a:lnTo>
                    <a:pt x="94" y="648"/>
                  </a:lnTo>
                  <a:lnTo>
                    <a:pt x="81" y="631"/>
                  </a:lnTo>
                  <a:lnTo>
                    <a:pt x="81" y="632"/>
                  </a:lnTo>
                  <a:lnTo>
                    <a:pt x="69" y="610"/>
                  </a:lnTo>
                  <a:lnTo>
                    <a:pt x="44" y="566"/>
                  </a:lnTo>
                  <a:lnTo>
                    <a:pt x="44" y="567"/>
                  </a:lnTo>
                  <a:lnTo>
                    <a:pt x="19" y="481"/>
                  </a:lnTo>
                  <a:lnTo>
                    <a:pt x="19" y="482"/>
                  </a:lnTo>
                  <a:lnTo>
                    <a:pt x="14" y="451"/>
                  </a:lnTo>
                  <a:lnTo>
                    <a:pt x="6" y="382"/>
                  </a:lnTo>
                  <a:lnTo>
                    <a:pt x="6" y="312"/>
                  </a:lnTo>
                  <a:lnTo>
                    <a:pt x="14" y="245"/>
                  </a:lnTo>
                  <a:lnTo>
                    <a:pt x="19" y="212"/>
                  </a:lnTo>
                  <a:lnTo>
                    <a:pt x="19" y="213"/>
                  </a:lnTo>
                  <a:lnTo>
                    <a:pt x="44" y="129"/>
                  </a:lnTo>
                  <a:lnTo>
                    <a:pt x="44" y="130"/>
                  </a:lnTo>
                  <a:lnTo>
                    <a:pt x="56" y="104"/>
                  </a:lnTo>
                  <a:lnTo>
                    <a:pt x="81" y="63"/>
                  </a:lnTo>
                  <a:lnTo>
                    <a:pt x="94" y="47"/>
                  </a:lnTo>
                  <a:lnTo>
                    <a:pt x="126" y="19"/>
                  </a:lnTo>
                  <a:lnTo>
                    <a:pt x="125" y="20"/>
                  </a:lnTo>
                  <a:lnTo>
                    <a:pt x="139" y="13"/>
                  </a:lnTo>
                  <a:lnTo>
                    <a:pt x="148" y="10"/>
                  </a:lnTo>
                  <a:lnTo>
                    <a:pt x="165" y="6"/>
                  </a:lnTo>
                  <a:lnTo>
                    <a:pt x="174" y="6"/>
                  </a:lnTo>
                  <a:lnTo>
                    <a:pt x="175" y="5"/>
                  </a:lnTo>
                  <a:lnTo>
                    <a:pt x="176" y="4"/>
                  </a:lnTo>
                  <a:lnTo>
                    <a:pt x="176" y="2"/>
                  </a:lnTo>
                  <a:lnTo>
                    <a:pt x="175" y="1"/>
                  </a:lnTo>
                  <a:lnTo>
                    <a:pt x="174" y="0"/>
                  </a:lnTo>
                  <a:lnTo>
                    <a:pt x="173" y="0"/>
                  </a:lnTo>
                  <a:lnTo>
                    <a:pt x="165" y="0"/>
                  </a:lnTo>
                  <a:lnTo>
                    <a:pt x="147" y="4"/>
                  </a:lnTo>
                  <a:lnTo>
                    <a:pt x="137" y="8"/>
                  </a:lnTo>
                  <a:lnTo>
                    <a:pt x="122" y="15"/>
                  </a:lnTo>
                  <a:lnTo>
                    <a:pt x="90" y="43"/>
                  </a:lnTo>
                  <a:lnTo>
                    <a:pt x="77" y="60"/>
                  </a:lnTo>
                  <a:lnTo>
                    <a:pt x="51" y="101"/>
                  </a:lnTo>
                  <a:lnTo>
                    <a:pt x="39" y="127"/>
                  </a:lnTo>
                  <a:lnTo>
                    <a:pt x="39" y="128"/>
                  </a:lnTo>
                  <a:lnTo>
                    <a:pt x="13" y="211"/>
                  </a:lnTo>
                  <a:lnTo>
                    <a:pt x="13" y="212"/>
                  </a:lnTo>
                  <a:lnTo>
                    <a:pt x="8" y="244"/>
                  </a:lnTo>
                  <a:lnTo>
                    <a:pt x="0" y="312"/>
                  </a:lnTo>
                  <a:lnTo>
                    <a:pt x="0" y="382"/>
                  </a:lnTo>
                  <a:lnTo>
                    <a:pt x="8" y="451"/>
                  </a:lnTo>
                  <a:lnTo>
                    <a:pt x="13" y="482"/>
                  </a:lnTo>
                  <a:lnTo>
                    <a:pt x="13" y="483"/>
                  </a:lnTo>
                  <a:lnTo>
                    <a:pt x="39" y="568"/>
                  </a:lnTo>
                  <a:lnTo>
                    <a:pt x="39" y="569"/>
                  </a:lnTo>
                  <a:lnTo>
                    <a:pt x="64" y="613"/>
                  </a:lnTo>
                  <a:lnTo>
                    <a:pt x="77" y="634"/>
                  </a:lnTo>
                  <a:lnTo>
                    <a:pt x="90" y="651"/>
                  </a:lnTo>
                  <a:lnTo>
                    <a:pt x="106" y="665"/>
                  </a:lnTo>
                  <a:lnTo>
                    <a:pt x="122" y="677"/>
                  </a:lnTo>
                  <a:lnTo>
                    <a:pt x="122" y="678"/>
                  </a:lnTo>
                  <a:lnTo>
                    <a:pt x="137" y="688"/>
                  </a:lnTo>
                  <a:lnTo>
                    <a:pt x="146" y="691"/>
                  </a:lnTo>
                  <a:lnTo>
                    <a:pt x="147" y="692"/>
                  </a:lnTo>
                  <a:lnTo>
                    <a:pt x="165" y="693"/>
                  </a:lnTo>
                  <a:lnTo>
                    <a:pt x="181" y="693"/>
                  </a:lnTo>
                  <a:lnTo>
                    <a:pt x="200" y="692"/>
                  </a:lnTo>
                  <a:lnTo>
                    <a:pt x="201" y="691"/>
                  </a:lnTo>
                  <a:lnTo>
                    <a:pt x="210" y="688"/>
                  </a:lnTo>
                  <a:lnTo>
                    <a:pt x="224" y="678"/>
                  </a:lnTo>
                  <a:lnTo>
                    <a:pt x="224" y="677"/>
                  </a:lnTo>
                  <a:lnTo>
                    <a:pt x="241" y="665"/>
                  </a:lnTo>
                  <a:lnTo>
                    <a:pt x="256" y="651"/>
                  </a:lnTo>
                  <a:lnTo>
                    <a:pt x="285" y="613"/>
                  </a:lnTo>
                  <a:lnTo>
                    <a:pt x="296" y="591"/>
                  </a:lnTo>
                  <a:lnTo>
                    <a:pt x="307" y="569"/>
                  </a:lnTo>
                  <a:lnTo>
                    <a:pt x="307" y="568"/>
                  </a:lnTo>
                  <a:lnTo>
                    <a:pt x="317" y="539"/>
                  </a:lnTo>
                  <a:lnTo>
                    <a:pt x="327" y="511"/>
                  </a:lnTo>
                  <a:lnTo>
                    <a:pt x="332" y="482"/>
                  </a:lnTo>
                  <a:lnTo>
                    <a:pt x="343" y="417"/>
                  </a:lnTo>
                  <a:lnTo>
                    <a:pt x="346" y="346"/>
                  </a:lnTo>
                  <a:lnTo>
                    <a:pt x="343" y="278"/>
                  </a:lnTo>
                  <a:lnTo>
                    <a:pt x="343" y="277"/>
                  </a:lnTo>
                  <a:lnTo>
                    <a:pt x="332" y="212"/>
                  </a:lnTo>
                  <a:lnTo>
                    <a:pt x="327" y="183"/>
                  </a:lnTo>
                  <a:lnTo>
                    <a:pt x="327" y="182"/>
                  </a:lnTo>
                  <a:lnTo>
                    <a:pt x="317" y="155"/>
                  </a:lnTo>
                  <a:lnTo>
                    <a:pt x="307" y="128"/>
                  </a:lnTo>
                  <a:lnTo>
                    <a:pt x="307" y="127"/>
                  </a:lnTo>
                  <a:lnTo>
                    <a:pt x="297" y="101"/>
                  </a:lnTo>
                  <a:lnTo>
                    <a:pt x="296" y="101"/>
                  </a:lnTo>
                  <a:lnTo>
                    <a:pt x="285" y="81"/>
                  </a:lnTo>
                  <a:lnTo>
                    <a:pt x="256" y="43"/>
                  </a:lnTo>
                  <a:lnTo>
                    <a:pt x="224" y="15"/>
                  </a:lnTo>
                  <a:lnTo>
                    <a:pt x="210" y="8"/>
                  </a:lnTo>
                  <a:lnTo>
                    <a:pt x="209" y="8"/>
                  </a:lnTo>
                  <a:lnTo>
                    <a:pt x="201" y="4"/>
                  </a:lnTo>
                  <a:lnTo>
                    <a:pt x="200" y="4"/>
                  </a:lnTo>
                  <a:lnTo>
                    <a:pt x="181" y="0"/>
                  </a:lnTo>
                  <a:lnTo>
                    <a:pt x="173"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mtClean="0"/>
            </a:p>
          </p:txBody>
        </p:sp>
        <p:sp>
          <p:nvSpPr>
            <p:cNvPr id="5265" name="Freeform 12"/>
            <p:cNvSpPr>
              <a:spLocks/>
            </p:cNvSpPr>
            <p:nvPr/>
          </p:nvSpPr>
          <p:spPr bwMode="auto">
            <a:xfrm>
              <a:off x="3418" y="1887"/>
              <a:ext cx="27" cy="53"/>
            </a:xfrm>
            <a:custGeom>
              <a:avLst/>
              <a:gdLst>
                <a:gd name="T0" fmla="*/ 1 w 341"/>
                <a:gd name="T1" fmla="*/ 0 h 689"/>
                <a:gd name="T2" fmla="*/ 1 w 341"/>
                <a:gd name="T3" fmla="*/ 0 h 689"/>
                <a:gd name="T4" fmla="*/ 1 w 341"/>
                <a:gd name="T5" fmla="*/ 0 h 689"/>
                <a:gd name="T6" fmla="*/ 1 w 341"/>
                <a:gd name="T7" fmla="*/ 0 h 689"/>
                <a:gd name="T8" fmla="*/ 1 w 341"/>
                <a:gd name="T9" fmla="*/ 0 h 689"/>
                <a:gd name="T10" fmla="*/ 2 w 341"/>
                <a:gd name="T11" fmla="*/ 0 h 689"/>
                <a:gd name="T12" fmla="*/ 2 w 341"/>
                <a:gd name="T13" fmla="*/ 0 h 689"/>
                <a:gd name="T14" fmla="*/ 2 w 341"/>
                <a:gd name="T15" fmla="*/ 0 h 689"/>
                <a:gd name="T16" fmla="*/ 2 w 341"/>
                <a:gd name="T17" fmla="*/ 1 h 689"/>
                <a:gd name="T18" fmla="*/ 2 w 341"/>
                <a:gd name="T19" fmla="*/ 1 h 689"/>
                <a:gd name="T20" fmla="*/ 2 w 341"/>
                <a:gd name="T21" fmla="*/ 1 h 689"/>
                <a:gd name="T22" fmla="*/ 2 w 341"/>
                <a:gd name="T23" fmla="*/ 1 h 689"/>
                <a:gd name="T24" fmla="*/ 2 w 341"/>
                <a:gd name="T25" fmla="*/ 1 h 689"/>
                <a:gd name="T26" fmla="*/ 2 w 341"/>
                <a:gd name="T27" fmla="*/ 2 h 689"/>
                <a:gd name="T28" fmla="*/ 2 w 341"/>
                <a:gd name="T29" fmla="*/ 2 h 689"/>
                <a:gd name="T30" fmla="*/ 2 w 341"/>
                <a:gd name="T31" fmla="*/ 2 h 689"/>
                <a:gd name="T32" fmla="*/ 2 w 341"/>
                <a:gd name="T33" fmla="*/ 3 h 689"/>
                <a:gd name="T34" fmla="*/ 2 w 341"/>
                <a:gd name="T35" fmla="*/ 3 h 689"/>
                <a:gd name="T36" fmla="*/ 2 w 341"/>
                <a:gd name="T37" fmla="*/ 3 h 689"/>
                <a:gd name="T38" fmla="*/ 2 w 341"/>
                <a:gd name="T39" fmla="*/ 3 h 689"/>
                <a:gd name="T40" fmla="*/ 2 w 341"/>
                <a:gd name="T41" fmla="*/ 4 h 689"/>
                <a:gd name="T42" fmla="*/ 2 w 341"/>
                <a:gd name="T43" fmla="*/ 4 h 689"/>
                <a:gd name="T44" fmla="*/ 2 w 341"/>
                <a:gd name="T45" fmla="*/ 4 h 689"/>
                <a:gd name="T46" fmla="*/ 2 w 341"/>
                <a:gd name="T47" fmla="*/ 4 h 689"/>
                <a:gd name="T48" fmla="*/ 1 w 341"/>
                <a:gd name="T49" fmla="*/ 4 h 689"/>
                <a:gd name="T50" fmla="*/ 1 w 341"/>
                <a:gd name="T51" fmla="*/ 4 h 689"/>
                <a:gd name="T52" fmla="*/ 1 w 341"/>
                <a:gd name="T53" fmla="*/ 4 h 689"/>
                <a:gd name="T54" fmla="*/ 1 w 341"/>
                <a:gd name="T55" fmla="*/ 4 h 689"/>
                <a:gd name="T56" fmla="*/ 1 w 341"/>
                <a:gd name="T57" fmla="*/ 4 h 689"/>
                <a:gd name="T58" fmla="*/ 1 w 341"/>
                <a:gd name="T59" fmla="*/ 4 h 689"/>
                <a:gd name="T60" fmla="*/ 1 w 341"/>
                <a:gd name="T61" fmla="*/ 4 h 689"/>
                <a:gd name="T62" fmla="*/ 1 w 341"/>
                <a:gd name="T63" fmla="*/ 4 h 689"/>
                <a:gd name="T64" fmla="*/ 1 w 341"/>
                <a:gd name="T65" fmla="*/ 4 h 689"/>
                <a:gd name="T66" fmla="*/ 1 w 341"/>
                <a:gd name="T67" fmla="*/ 4 h 689"/>
                <a:gd name="T68" fmla="*/ 1 w 341"/>
                <a:gd name="T69" fmla="*/ 4 h 689"/>
                <a:gd name="T70" fmla="*/ 1 w 341"/>
                <a:gd name="T71" fmla="*/ 4 h 689"/>
                <a:gd name="T72" fmla="*/ 0 w 341"/>
                <a:gd name="T73" fmla="*/ 4 h 689"/>
                <a:gd name="T74" fmla="*/ 0 w 341"/>
                <a:gd name="T75" fmla="*/ 4 h 689"/>
                <a:gd name="T76" fmla="*/ 0 w 341"/>
                <a:gd name="T77" fmla="*/ 3 h 689"/>
                <a:gd name="T78" fmla="*/ 0 w 341"/>
                <a:gd name="T79" fmla="*/ 3 h 689"/>
                <a:gd name="T80" fmla="*/ 0 w 341"/>
                <a:gd name="T81" fmla="*/ 3 h 689"/>
                <a:gd name="T82" fmla="*/ 0 w 341"/>
                <a:gd name="T83" fmla="*/ 3 h 689"/>
                <a:gd name="T84" fmla="*/ 0 w 341"/>
                <a:gd name="T85" fmla="*/ 2 h 689"/>
                <a:gd name="T86" fmla="*/ 0 w 341"/>
                <a:gd name="T87" fmla="*/ 2 h 689"/>
                <a:gd name="T88" fmla="*/ 0 w 341"/>
                <a:gd name="T89" fmla="*/ 2 h 689"/>
                <a:gd name="T90" fmla="*/ 0 w 341"/>
                <a:gd name="T91" fmla="*/ 1 h 689"/>
                <a:gd name="T92" fmla="*/ 0 w 341"/>
                <a:gd name="T93" fmla="*/ 1 h 689"/>
                <a:gd name="T94" fmla="*/ 0 w 341"/>
                <a:gd name="T95" fmla="*/ 1 h 689"/>
                <a:gd name="T96" fmla="*/ 0 w 341"/>
                <a:gd name="T97" fmla="*/ 1 h 689"/>
                <a:gd name="T98" fmla="*/ 0 w 341"/>
                <a:gd name="T99" fmla="*/ 0 h 689"/>
                <a:gd name="T100" fmla="*/ 1 w 341"/>
                <a:gd name="T101" fmla="*/ 0 h 689"/>
                <a:gd name="T102" fmla="*/ 1 w 341"/>
                <a:gd name="T103" fmla="*/ 0 h 689"/>
                <a:gd name="T104" fmla="*/ 1 w 341"/>
                <a:gd name="T105" fmla="*/ 0 h 689"/>
                <a:gd name="T106" fmla="*/ 1 w 341"/>
                <a:gd name="T107" fmla="*/ 0 h 689"/>
                <a:gd name="T108" fmla="*/ 1 w 341"/>
                <a:gd name="T109" fmla="*/ 0 h 689"/>
                <a:gd name="T110" fmla="*/ 1 w 341"/>
                <a:gd name="T111" fmla="*/ 0 h 689"/>
                <a:gd name="T112" fmla="*/ 1 w 341"/>
                <a:gd name="T113" fmla="*/ 0 h 689"/>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341" h="689">
                  <a:moveTo>
                    <a:pt x="173" y="0"/>
                  </a:moveTo>
                  <a:lnTo>
                    <a:pt x="180" y="0"/>
                  </a:lnTo>
                  <a:lnTo>
                    <a:pt x="198" y="5"/>
                  </a:lnTo>
                  <a:lnTo>
                    <a:pt x="207" y="8"/>
                  </a:lnTo>
                  <a:lnTo>
                    <a:pt x="222" y="15"/>
                  </a:lnTo>
                  <a:lnTo>
                    <a:pt x="237" y="26"/>
                  </a:lnTo>
                  <a:lnTo>
                    <a:pt x="252" y="42"/>
                  </a:lnTo>
                  <a:lnTo>
                    <a:pt x="266" y="59"/>
                  </a:lnTo>
                  <a:lnTo>
                    <a:pt x="292" y="100"/>
                  </a:lnTo>
                  <a:lnTo>
                    <a:pt x="303" y="126"/>
                  </a:lnTo>
                  <a:lnTo>
                    <a:pt x="312" y="152"/>
                  </a:lnTo>
                  <a:lnTo>
                    <a:pt x="329" y="209"/>
                  </a:lnTo>
                  <a:lnTo>
                    <a:pt x="335" y="242"/>
                  </a:lnTo>
                  <a:lnTo>
                    <a:pt x="341" y="309"/>
                  </a:lnTo>
                  <a:lnTo>
                    <a:pt x="341" y="379"/>
                  </a:lnTo>
                  <a:lnTo>
                    <a:pt x="336" y="412"/>
                  </a:lnTo>
                  <a:lnTo>
                    <a:pt x="335" y="447"/>
                  </a:lnTo>
                  <a:lnTo>
                    <a:pt x="329" y="478"/>
                  </a:lnTo>
                  <a:lnTo>
                    <a:pt x="312" y="535"/>
                  </a:lnTo>
                  <a:lnTo>
                    <a:pt x="303" y="563"/>
                  </a:lnTo>
                  <a:lnTo>
                    <a:pt x="279" y="609"/>
                  </a:lnTo>
                  <a:lnTo>
                    <a:pt x="266" y="630"/>
                  </a:lnTo>
                  <a:lnTo>
                    <a:pt x="252" y="645"/>
                  </a:lnTo>
                  <a:lnTo>
                    <a:pt x="237" y="660"/>
                  </a:lnTo>
                  <a:lnTo>
                    <a:pt x="222" y="673"/>
                  </a:lnTo>
                  <a:lnTo>
                    <a:pt x="207" y="683"/>
                  </a:lnTo>
                  <a:lnTo>
                    <a:pt x="198" y="684"/>
                  </a:lnTo>
                  <a:lnTo>
                    <a:pt x="190" y="688"/>
                  </a:lnTo>
                  <a:lnTo>
                    <a:pt x="180" y="689"/>
                  </a:lnTo>
                  <a:lnTo>
                    <a:pt x="164" y="689"/>
                  </a:lnTo>
                  <a:lnTo>
                    <a:pt x="155" y="688"/>
                  </a:lnTo>
                  <a:lnTo>
                    <a:pt x="146" y="684"/>
                  </a:lnTo>
                  <a:lnTo>
                    <a:pt x="137" y="683"/>
                  </a:lnTo>
                  <a:lnTo>
                    <a:pt x="123" y="673"/>
                  </a:lnTo>
                  <a:lnTo>
                    <a:pt x="106" y="660"/>
                  </a:lnTo>
                  <a:lnTo>
                    <a:pt x="90" y="645"/>
                  </a:lnTo>
                  <a:lnTo>
                    <a:pt x="77" y="630"/>
                  </a:lnTo>
                  <a:lnTo>
                    <a:pt x="63" y="609"/>
                  </a:lnTo>
                  <a:lnTo>
                    <a:pt x="50" y="586"/>
                  </a:lnTo>
                  <a:lnTo>
                    <a:pt x="31" y="535"/>
                  </a:lnTo>
                  <a:lnTo>
                    <a:pt x="22" y="508"/>
                  </a:lnTo>
                  <a:lnTo>
                    <a:pt x="15" y="478"/>
                  </a:lnTo>
                  <a:lnTo>
                    <a:pt x="6" y="412"/>
                  </a:lnTo>
                  <a:lnTo>
                    <a:pt x="0" y="344"/>
                  </a:lnTo>
                  <a:lnTo>
                    <a:pt x="6" y="275"/>
                  </a:lnTo>
                  <a:lnTo>
                    <a:pt x="15" y="209"/>
                  </a:lnTo>
                  <a:lnTo>
                    <a:pt x="22" y="180"/>
                  </a:lnTo>
                  <a:lnTo>
                    <a:pt x="31" y="152"/>
                  </a:lnTo>
                  <a:lnTo>
                    <a:pt x="50" y="100"/>
                  </a:lnTo>
                  <a:lnTo>
                    <a:pt x="63" y="80"/>
                  </a:lnTo>
                  <a:lnTo>
                    <a:pt x="90" y="42"/>
                  </a:lnTo>
                  <a:lnTo>
                    <a:pt x="106" y="26"/>
                  </a:lnTo>
                  <a:lnTo>
                    <a:pt x="123" y="15"/>
                  </a:lnTo>
                  <a:lnTo>
                    <a:pt x="137" y="8"/>
                  </a:lnTo>
                  <a:lnTo>
                    <a:pt x="146" y="5"/>
                  </a:lnTo>
                  <a:lnTo>
                    <a:pt x="164" y="0"/>
                  </a:lnTo>
                  <a:lnTo>
                    <a:pt x="173"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mtClean="0"/>
            </a:p>
          </p:txBody>
        </p:sp>
        <p:sp>
          <p:nvSpPr>
            <p:cNvPr id="5266" name="Freeform 13"/>
            <p:cNvSpPr>
              <a:spLocks/>
            </p:cNvSpPr>
            <p:nvPr/>
          </p:nvSpPr>
          <p:spPr bwMode="auto">
            <a:xfrm>
              <a:off x="3418" y="1887"/>
              <a:ext cx="27" cy="54"/>
            </a:xfrm>
            <a:custGeom>
              <a:avLst/>
              <a:gdLst>
                <a:gd name="T0" fmla="*/ 1 w 347"/>
                <a:gd name="T1" fmla="*/ 0 h 695"/>
                <a:gd name="T2" fmla="*/ 1 w 347"/>
                <a:gd name="T3" fmla="*/ 0 h 695"/>
                <a:gd name="T4" fmla="*/ 1 w 347"/>
                <a:gd name="T5" fmla="*/ 0 h 695"/>
                <a:gd name="T6" fmla="*/ 1 w 347"/>
                <a:gd name="T7" fmla="*/ 0 h 695"/>
                <a:gd name="T8" fmla="*/ 1 w 347"/>
                <a:gd name="T9" fmla="*/ 0 h 695"/>
                <a:gd name="T10" fmla="*/ 2 w 347"/>
                <a:gd name="T11" fmla="*/ 0 h 695"/>
                <a:gd name="T12" fmla="*/ 2 w 347"/>
                <a:gd name="T13" fmla="*/ 1 h 695"/>
                <a:gd name="T14" fmla="*/ 2 w 347"/>
                <a:gd name="T15" fmla="*/ 1 h 695"/>
                <a:gd name="T16" fmla="*/ 2 w 347"/>
                <a:gd name="T17" fmla="*/ 2 h 695"/>
                <a:gd name="T18" fmla="*/ 2 w 347"/>
                <a:gd name="T19" fmla="*/ 3 h 695"/>
                <a:gd name="T20" fmla="*/ 2 w 347"/>
                <a:gd name="T21" fmla="*/ 3 h 695"/>
                <a:gd name="T22" fmla="*/ 2 w 347"/>
                <a:gd name="T23" fmla="*/ 4 h 695"/>
                <a:gd name="T24" fmla="*/ 1 w 347"/>
                <a:gd name="T25" fmla="*/ 4 h 695"/>
                <a:gd name="T26" fmla="*/ 1 w 347"/>
                <a:gd name="T27" fmla="*/ 4 h 695"/>
                <a:gd name="T28" fmla="*/ 1 w 347"/>
                <a:gd name="T29" fmla="*/ 4 h 695"/>
                <a:gd name="T30" fmla="*/ 1 w 347"/>
                <a:gd name="T31" fmla="*/ 4 h 695"/>
                <a:gd name="T32" fmla="*/ 1 w 347"/>
                <a:gd name="T33" fmla="*/ 4 h 695"/>
                <a:gd name="T34" fmla="*/ 1 w 347"/>
                <a:gd name="T35" fmla="*/ 4 h 695"/>
                <a:gd name="T36" fmla="*/ 1 w 347"/>
                <a:gd name="T37" fmla="*/ 4 h 695"/>
                <a:gd name="T38" fmla="*/ 0 w 347"/>
                <a:gd name="T39" fmla="*/ 4 h 695"/>
                <a:gd name="T40" fmla="*/ 0 w 347"/>
                <a:gd name="T41" fmla="*/ 3 h 695"/>
                <a:gd name="T42" fmla="*/ 0 w 347"/>
                <a:gd name="T43" fmla="*/ 2 h 695"/>
                <a:gd name="T44" fmla="*/ 0 w 347"/>
                <a:gd name="T45" fmla="*/ 1 h 695"/>
                <a:gd name="T46" fmla="*/ 0 w 347"/>
                <a:gd name="T47" fmla="*/ 1 h 695"/>
                <a:gd name="T48" fmla="*/ 1 w 347"/>
                <a:gd name="T49" fmla="*/ 0 h 695"/>
                <a:gd name="T50" fmla="*/ 1 w 347"/>
                <a:gd name="T51" fmla="*/ 0 h 695"/>
                <a:gd name="T52" fmla="*/ 1 w 347"/>
                <a:gd name="T53" fmla="*/ 0 h 695"/>
                <a:gd name="T54" fmla="*/ 1 w 347"/>
                <a:gd name="T55" fmla="*/ 0 h 695"/>
                <a:gd name="T56" fmla="*/ 1 w 347"/>
                <a:gd name="T57" fmla="*/ 0 h 695"/>
                <a:gd name="T58" fmla="*/ 1 w 347"/>
                <a:gd name="T59" fmla="*/ 0 h 695"/>
                <a:gd name="T60" fmla="*/ 1 w 347"/>
                <a:gd name="T61" fmla="*/ 0 h 695"/>
                <a:gd name="T62" fmla="*/ 1 w 347"/>
                <a:gd name="T63" fmla="*/ 0 h 695"/>
                <a:gd name="T64" fmla="*/ 0 w 347"/>
                <a:gd name="T65" fmla="*/ 0 h 695"/>
                <a:gd name="T66" fmla="*/ 0 w 347"/>
                <a:gd name="T67" fmla="*/ 1 h 695"/>
                <a:gd name="T68" fmla="*/ 0 w 347"/>
                <a:gd name="T69" fmla="*/ 2 h 695"/>
                <a:gd name="T70" fmla="*/ 0 w 347"/>
                <a:gd name="T71" fmla="*/ 3 h 695"/>
                <a:gd name="T72" fmla="*/ 0 w 347"/>
                <a:gd name="T73" fmla="*/ 4 h 695"/>
                <a:gd name="T74" fmla="*/ 0 w 347"/>
                <a:gd name="T75" fmla="*/ 4 h 695"/>
                <a:gd name="T76" fmla="*/ 1 w 347"/>
                <a:gd name="T77" fmla="*/ 4 h 695"/>
                <a:gd name="T78" fmla="*/ 1 w 347"/>
                <a:gd name="T79" fmla="*/ 4 h 695"/>
                <a:gd name="T80" fmla="*/ 1 w 347"/>
                <a:gd name="T81" fmla="*/ 4 h 695"/>
                <a:gd name="T82" fmla="*/ 1 w 347"/>
                <a:gd name="T83" fmla="*/ 4 h 695"/>
                <a:gd name="T84" fmla="*/ 1 w 347"/>
                <a:gd name="T85" fmla="*/ 4 h 695"/>
                <a:gd name="T86" fmla="*/ 1 w 347"/>
                <a:gd name="T87" fmla="*/ 4 h 695"/>
                <a:gd name="T88" fmla="*/ 2 w 347"/>
                <a:gd name="T89" fmla="*/ 4 h 695"/>
                <a:gd name="T90" fmla="*/ 2 w 347"/>
                <a:gd name="T91" fmla="*/ 3 h 695"/>
                <a:gd name="T92" fmla="*/ 2 w 347"/>
                <a:gd name="T93" fmla="*/ 3 h 695"/>
                <a:gd name="T94" fmla="*/ 2 w 347"/>
                <a:gd name="T95" fmla="*/ 2 h 695"/>
                <a:gd name="T96" fmla="*/ 2 w 347"/>
                <a:gd name="T97" fmla="*/ 1 h 695"/>
                <a:gd name="T98" fmla="*/ 2 w 347"/>
                <a:gd name="T99" fmla="*/ 1 h 695"/>
                <a:gd name="T100" fmla="*/ 2 w 347"/>
                <a:gd name="T101" fmla="*/ 0 h 695"/>
                <a:gd name="T102" fmla="*/ 1 w 347"/>
                <a:gd name="T103" fmla="*/ 0 h 695"/>
                <a:gd name="T104" fmla="*/ 1 w 347"/>
                <a:gd name="T105" fmla="*/ 0 h 695"/>
                <a:gd name="T106" fmla="*/ 1 w 347"/>
                <a:gd name="T107" fmla="*/ 0 h 695"/>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347" h="695">
                  <a:moveTo>
                    <a:pt x="176" y="0"/>
                  </a:moveTo>
                  <a:lnTo>
                    <a:pt x="175" y="0"/>
                  </a:lnTo>
                  <a:lnTo>
                    <a:pt x="174" y="1"/>
                  </a:lnTo>
                  <a:lnTo>
                    <a:pt x="173" y="2"/>
                  </a:lnTo>
                  <a:lnTo>
                    <a:pt x="173" y="4"/>
                  </a:lnTo>
                  <a:lnTo>
                    <a:pt x="173" y="6"/>
                  </a:lnTo>
                  <a:lnTo>
                    <a:pt x="174" y="6"/>
                  </a:lnTo>
                  <a:lnTo>
                    <a:pt x="175" y="7"/>
                  </a:lnTo>
                  <a:lnTo>
                    <a:pt x="183" y="7"/>
                  </a:lnTo>
                  <a:lnTo>
                    <a:pt x="201" y="10"/>
                  </a:lnTo>
                  <a:lnTo>
                    <a:pt x="200" y="10"/>
                  </a:lnTo>
                  <a:lnTo>
                    <a:pt x="209" y="14"/>
                  </a:lnTo>
                  <a:lnTo>
                    <a:pt x="209" y="13"/>
                  </a:lnTo>
                  <a:lnTo>
                    <a:pt x="224" y="20"/>
                  </a:lnTo>
                  <a:lnTo>
                    <a:pt x="223" y="20"/>
                  </a:lnTo>
                  <a:lnTo>
                    <a:pt x="239" y="31"/>
                  </a:lnTo>
                  <a:lnTo>
                    <a:pt x="238" y="31"/>
                  </a:lnTo>
                  <a:lnTo>
                    <a:pt x="253" y="47"/>
                  </a:lnTo>
                  <a:lnTo>
                    <a:pt x="267" y="64"/>
                  </a:lnTo>
                  <a:lnTo>
                    <a:pt x="292" y="104"/>
                  </a:lnTo>
                  <a:lnTo>
                    <a:pt x="303" y="130"/>
                  </a:lnTo>
                  <a:lnTo>
                    <a:pt x="311" y="156"/>
                  </a:lnTo>
                  <a:lnTo>
                    <a:pt x="330" y="213"/>
                  </a:lnTo>
                  <a:lnTo>
                    <a:pt x="335" y="246"/>
                  </a:lnTo>
                  <a:lnTo>
                    <a:pt x="340" y="313"/>
                  </a:lnTo>
                  <a:lnTo>
                    <a:pt x="340" y="312"/>
                  </a:lnTo>
                  <a:lnTo>
                    <a:pt x="340" y="382"/>
                  </a:lnTo>
                  <a:lnTo>
                    <a:pt x="336" y="415"/>
                  </a:lnTo>
                  <a:lnTo>
                    <a:pt x="335" y="450"/>
                  </a:lnTo>
                  <a:lnTo>
                    <a:pt x="335" y="449"/>
                  </a:lnTo>
                  <a:lnTo>
                    <a:pt x="330" y="481"/>
                  </a:lnTo>
                  <a:lnTo>
                    <a:pt x="330" y="480"/>
                  </a:lnTo>
                  <a:lnTo>
                    <a:pt x="311" y="538"/>
                  </a:lnTo>
                  <a:lnTo>
                    <a:pt x="303" y="565"/>
                  </a:lnTo>
                  <a:lnTo>
                    <a:pt x="280" y="611"/>
                  </a:lnTo>
                  <a:lnTo>
                    <a:pt x="280" y="610"/>
                  </a:lnTo>
                  <a:lnTo>
                    <a:pt x="267" y="631"/>
                  </a:lnTo>
                  <a:lnTo>
                    <a:pt x="238" y="661"/>
                  </a:lnTo>
                  <a:lnTo>
                    <a:pt x="239" y="661"/>
                  </a:lnTo>
                  <a:lnTo>
                    <a:pt x="223" y="674"/>
                  </a:lnTo>
                  <a:lnTo>
                    <a:pt x="223" y="673"/>
                  </a:lnTo>
                  <a:lnTo>
                    <a:pt x="209" y="683"/>
                  </a:lnTo>
                  <a:lnTo>
                    <a:pt x="210" y="683"/>
                  </a:lnTo>
                  <a:lnTo>
                    <a:pt x="201" y="684"/>
                  </a:lnTo>
                  <a:lnTo>
                    <a:pt x="200" y="685"/>
                  </a:lnTo>
                  <a:lnTo>
                    <a:pt x="190" y="688"/>
                  </a:lnTo>
                  <a:lnTo>
                    <a:pt x="192" y="688"/>
                  </a:lnTo>
                  <a:lnTo>
                    <a:pt x="183" y="690"/>
                  </a:lnTo>
                  <a:lnTo>
                    <a:pt x="167" y="690"/>
                  </a:lnTo>
                  <a:lnTo>
                    <a:pt x="168" y="690"/>
                  </a:lnTo>
                  <a:lnTo>
                    <a:pt x="158" y="688"/>
                  </a:lnTo>
                  <a:lnTo>
                    <a:pt x="159" y="688"/>
                  </a:lnTo>
                  <a:lnTo>
                    <a:pt x="150" y="685"/>
                  </a:lnTo>
                  <a:lnTo>
                    <a:pt x="149" y="684"/>
                  </a:lnTo>
                  <a:lnTo>
                    <a:pt x="141" y="683"/>
                  </a:lnTo>
                  <a:lnTo>
                    <a:pt x="142" y="683"/>
                  </a:lnTo>
                  <a:lnTo>
                    <a:pt x="128" y="673"/>
                  </a:lnTo>
                  <a:lnTo>
                    <a:pt x="128" y="674"/>
                  </a:lnTo>
                  <a:lnTo>
                    <a:pt x="111" y="661"/>
                  </a:lnTo>
                  <a:lnTo>
                    <a:pt x="112" y="661"/>
                  </a:lnTo>
                  <a:lnTo>
                    <a:pt x="95" y="646"/>
                  </a:lnTo>
                  <a:lnTo>
                    <a:pt x="82" y="631"/>
                  </a:lnTo>
                  <a:lnTo>
                    <a:pt x="68" y="610"/>
                  </a:lnTo>
                  <a:lnTo>
                    <a:pt x="68" y="611"/>
                  </a:lnTo>
                  <a:lnTo>
                    <a:pt x="56" y="588"/>
                  </a:lnTo>
                  <a:lnTo>
                    <a:pt x="57" y="588"/>
                  </a:lnTo>
                  <a:lnTo>
                    <a:pt x="37" y="538"/>
                  </a:lnTo>
                  <a:lnTo>
                    <a:pt x="27" y="510"/>
                  </a:lnTo>
                  <a:lnTo>
                    <a:pt x="21" y="480"/>
                  </a:lnTo>
                  <a:lnTo>
                    <a:pt x="21" y="481"/>
                  </a:lnTo>
                  <a:lnTo>
                    <a:pt x="11" y="415"/>
                  </a:lnTo>
                  <a:lnTo>
                    <a:pt x="6" y="346"/>
                  </a:lnTo>
                  <a:lnTo>
                    <a:pt x="6" y="347"/>
                  </a:lnTo>
                  <a:lnTo>
                    <a:pt x="11" y="278"/>
                  </a:lnTo>
                  <a:lnTo>
                    <a:pt x="21" y="213"/>
                  </a:lnTo>
                  <a:lnTo>
                    <a:pt x="27" y="184"/>
                  </a:lnTo>
                  <a:lnTo>
                    <a:pt x="37" y="156"/>
                  </a:lnTo>
                  <a:lnTo>
                    <a:pt x="57" y="103"/>
                  </a:lnTo>
                  <a:lnTo>
                    <a:pt x="56" y="104"/>
                  </a:lnTo>
                  <a:lnTo>
                    <a:pt x="68" y="84"/>
                  </a:lnTo>
                  <a:lnTo>
                    <a:pt x="95" y="47"/>
                  </a:lnTo>
                  <a:lnTo>
                    <a:pt x="112" y="31"/>
                  </a:lnTo>
                  <a:lnTo>
                    <a:pt x="111" y="31"/>
                  </a:lnTo>
                  <a:lnTo>
                    <a:pt x="128" y="20"/>
                  </a:lnTo>
                  <a:lnTo>
                    <a:pt x="127" y="20"/>
                  </a:lnTo>
                  <a:lnTo>
                    <a:pt x="142" y="13"/>
                  </a:lnTo>
                  <a:lnTo>
                    <a:pt x="141" y="14"/>
                  </a:lnTo>
                  <a:lnTo>
                    <a:pt x="149" y="10"/>
                  </a:lnTo>
                  <a:lnTo>
                    <a:pt x="168" y="7"/>
                  </a:lnTo>
                  <a:lnTo>
                    <a:pt x="167" y="7"/>
                  </a:lnTo>
                  <a:lnTo>
                    <a:pt x="176" y="7"/>
                  </a:lnTo>
                  <a:lnTo>
                    <a:pt x="177" y="6"/>
                  </a:lnTo>
                  <a:lnTo>
                    <a:pt x="179" y="6"/>
                  </a:lnTo>
                  <a:lnTo>
                    <a:pt x="179" y="4"/>
                  </a:lnTo>
                  <a:lnTo>
                    <a:pt x="179" y="2"/>
                  </a:lnTo>
                  <a:lnTo>
                    <a:pt x="179" y="1"/>
                  </a:lnTo>
                  <a:lnTo>
                    <a:pt x="177" y="1"/>
                  </a:lnTo>
                  <a:lnTo>
                    <a:pt x="176" y="0"/>
                  </a:lnTo>
                  <a:lnTo>
                    <a:pt x="167" y="0"/>
                  </a:lnTo>
                  <a:lnTo>
                    <a:pt x="148" y="4"/>
                  </a:lnTo>
                  <a:lnTo>
                    <a:pt x="140" y="8"/>
                  </a:lnTo>
                  <a:lnTo>
                    <a:pt x="139" y="8"/>
                  </a:lnTo>
                  <a:lnTo>
                    <a:pt x="125" y="15"/>
                  </a:lnTo>
                  <a:lnTo>
                    <a:pt x="124" y="15"/>
                  </a:lnTo>
                  <a:lnTo>
                    <a:pt x="107" y="27"/>
                  </a:lnTo>
                  <a:lnTo>
                    <a:pt x="91" y="43"/>
                  </a:lnTo>
                  <a:lnTo>
                    <a:pt x="90" y="43"/>
                  </a:lnTo>
                  <a:lnTo>
                    <a:pt x="64" y="81"/>
                  </a:lnTo>
                  <a:lnTo>
                    <a:pt x="51" y="101"/>
                  </a:lnTo>
                  <a:lnTo>
                    <a:pt x="50" y="102"/>
                  </a:lnTo>
                  <a:lnTo>
                    <a:pt x="31" y="154"/>
                  </a:lnTo>
                  <a:lnTo>
                    <a:pt x="22" y="183"/>
                  </a:lnTo>
                  <a:lnTo>
                    <a:pt x="14" y="212"/>
                  </a:lnTo>
                  <a:lnTo>
                    <a:pt x="6" y="277"/>
                  </a:lnTo>
                  <a:lnTo>
                    <a:pt x="0" y="346"/>
                  </a:lnTo>
                  <a:lnTo>
                    <a:pt x="0" y="347"/>
                  </a:lnTo>
                  <a:lnTo>
                    <a:pt x="6" y="416"/>
                  </a:lnTo>
                  <a:lnTo>
                    <a:pt x="14" y="481"/>
                  </a:lnTo>
                  <a:lnTo>
                    <a:pt x="14" y="483"/>
                  </a:lnTo>
                  <a:lnTo>
                    <a:pt x="22" y="511"/>
                  </a:lnTo>
                  <a:lnTo>
                    <a:pt x="31" y="539"/>
                  </a:lnTo>
                  <a:lnTo>
                    <a:pt x="50" y="590"/>
                  </a:lnTo>
                  <a:lnTo>
                    <a:pt x="51" y="590"/>
                  </a:lnTo>
                  <a:lnTo>
                    <a:pt x="64" y="613"/>
                  </a:lnTo>
                  <a:lnTo>
                    <a:pt x="64" y="614"/>
                  </a:lnTo>
                  <a:lnTo>
                    <a:pt x="78" y="634"/>
                  </a:lnTo>
                  <a:lnTo>
                    <a:pt x="91" y="649"/>
                  </a:lnTo>
                  <a:lnTo>
                    <a:pt x="91" y="650"/>
                  </a:lnTo>
                  <a:lnTo>
                    <a:pt x="107" y="665"/>
                  </a:lnTo>
                  <a:lnTo>
                    <a:pt x="124" y="678"/>
                  </a:lnTo>
                  <a:lnTo>
                    <a:pt x="139" y="688"/>
                  </a:lnTo>
                  <a:lnTo>
                    <a:pt x="140" y="688"/>
                  </a:lnTo>
                  <a:lnTo>
                    <a:pt x="148" y="690"/>
                  </a:lnTo>
                  <a:lnTo>
                    <a:pt x="157" y="693"/>
                  </a:lnTo>
                  <a:lnTo>
                    <a:pt x="158" y="694"/>
                  </a:lnTo>
                  <a:lnTo>
                    <a:pt x="167" y="695"/>
                  </a:lnTo>
                  <a:lnTo>
                    <a:pt x="183" y="695"/>
                  </a:lnTo>
                  <a:lnTo>
                    <a:pt x="193" y="694"/>
                  </a:lnTo>
                  <a:lnTo>
                    <a:pt x="194" y="693"/>
                  </a:lnTo>
                  <a:lnTo>
                    <a:pt x="202" y="690"/>
                  </a:lnTo>
                  <a:lnTo>
                    <a:pt x="201" y="690"/>
                  </a:lnTo>
                  <a:lnTo>
                    <a:pt x="211" y="688"/>
                  </a:lnTo>
                  <a:lnTo>
                    <a:pt x="212" y="688"/>
                  </a:lnTo>
                  <a:lnTo>
                    <a:pt x="226" y="678"/>
                  </a:lnTo>
                  <a:lnTo>
                    <a:pt x="242" y="665"/>
                  </a:lnTo>
                  <a:lnTo>
                    <a:pt x="271" y="635"/>
                  </a:lnTo>
                  <a:lnTo>
                    <a:pt x="272" y="634"/>
                  </a:lnTo>
                  <a:lnTo>
                    <a:pt x="285" y="614"/>
                  </a:lnTo>
                  <a:lnTo>
                    <a:pt x="285" y="613"/>
                  </a:lnTo>
                  <a:lnTo>
                    <a:pt x="308" y="567"/>
                  </a:lnTo>
                  <a:lnTo>
                    <a:pt x="318" y="539"/>
                  </a:lnTo>
                  <a:lnTo>
                    <a:pt x="335" y="483"/>
                  </a:lnTo>
                  <a:lnTo>
                    <a:pt x="335" y="481"/>
                  </a:lnTo>
                  <a:lnTo>
                    <a:pt x="340" y="450"/>
                  </a:lnTo>
                  <a:lnTo>
                    <a:pt x="343" y="415"/>
                  </a:lnTo>
                  <a:lnTo>
                    <a:pt x="343" y="416"/>
                  </a:lnTo>
                  <a:lnTo>
                    <a:pt x="347" y="383"/>
                  </a:lnTo>
                  <a:lnTo>
                    <a:pt x="347" y="382"/>
                  </a:lnTo>
                  <a:lnTo>
                    <a:pt x="347" y="312"/>
                  </a:lnTo>
                  <a:lnTo>
                    <a:pt x="340" y="245"/>
                  </a:lnTo>
                  <a:lnTo>
                    <a:pt x="335" y="212"/>
                  </a:lnTo>
                  <a:lnTo>
                    <a:pt x="318" y="154"/>
                  </a:lnTo>
                  <a:lnTo>
                    <a:pt x="308" y="128"/>
                  </a:lnTo>
                  <a:lnTo>
                    <a:pt x="297" y="101"/>
                  </a:lnTo>
                  <a:lnTo>
                    <a:pt x="272" y="60"/>
                  </a:lnTo>
                  <a:lnTo>
                    <a:pt x="271" y="60"/>
                  </a:lnTo>
                  <a:lnTo>
                    <a:pt x="257" y="43"/>
                  </a:lnTo>
                  <a:lnTo>
                    <a:pt x="242" y="27"/>
                  </a:lnTo>
                  <a:lnTo>
                    <a:pt x="226" y="15"/>
                  </a:lnTo>
                  <a:lnTo>
                    <a:pt x="211" y="8"/>
                  </a:lnTo>
                  <a:lnTo>
                    <a:pt x="202" y="4"/>
                  </a:lnTo>
                  <a:lnTo>
                    <a:pt x="201" y="4"/>
                  </a:lnTo>
                  <a:lnTo>
                    <a:pt x="183" y="0"/>
                  </a:lnTo>
                  <a:lnTo>
                    <a:pt x="17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mtClean="0"/>
            </a:p>
          </p:txBody>
        </p:sp>
        <p:sp>
          <p:nvSpPr>
            <p:cNvPr id="5267" name="Freeform 14"/>
            <p:cNvSpPr>
              <a:spLocks/>
            </p:cNvSpPr>
            <p:nvPr/>
          </p:nvSpPr>
          <p:spPr bwMode="auto">
            <a:xfrm>
              <a:off x="3310" y="1953"/>
              <a:ext cx="172" cy="69"/>
            </a:xfrm>
            <a:custGeom>
              <a:avLst/>
              <a:gdLst>
                <a:gd name="T0" fmla="*/ 1 w 2225"/>
                <a:gd name="T1" fmla="*/ 3 h 896"/>
                <a:gd name="T2" fmla="*/ 1 w 2225"/>
                <a:gd name="T3" fmla="*/ 4 h 896"/>
                <a:gd name="T4" fmla="*/ 2 w 2225"/>
                <a:gd name="T5" fmla="*/ 4 h 896"/>
                <a:gd name="T6" fmla="*/ 2 w 2225"/>
                <a:gd name="T7" fmla="*/ 5 h 896"/>
                <a:gd name="T8" fmla="*/ 3 w 2225"/>
                <a:gd name="T9" fmla="*/ 5 h 896"/>
                <a:gd name="T10" fmla="*/ 3 w 2225"/>
                <a:gd name="T11" fmla="*/ 5 h 896"/>
                <a:gd name="T12" fmla="*/ 4 w 2225"/>
                <a:gd name="T13" fmla="*/ 5 h 896"/>
                <a:gd name="T14" fmla="*/ 5 w 2225"/>
                <a:gd name="T15" fmla="*/ 5 h 896"/>
                <a:gd name="T16" fmla="*/ 5 w 2225"/>
                <a:gd name="T17" fmla="*/ 5 h 896"/>
                <a:gd name="T18" fmla="*/ 6 w 2225"/>
                <a:gd name="T19" fmla="*/ 5 h 896"/>
                <a:gd name="T20" fmla="*/ 7 w 2225"/>
                <a:gd name="T21" fmla="*/ 5 h 896"/>
                <a:gd name="T22" fmla="*/ 8 w 2225"/>
                <a:gd name="T23" fmla="*/ 4 h 896"/>
                <a:gd name="T24" fmla="*/ 8 w 2225"/>
                <a:gd name="T25" fmla="*/ 4 h 896"/>
                <a:gd name="T26" fmla="*/ 9 w 2225"/>
                <a:gd name="T27" fmla="*/ 4 h 896"/>
                <a:gd name="T28" fmla="*/ 10 w 2225"/>
                <a:gd name="T29" fmla="*/ 3 h 896"/>
                <a:gd name="T30" fmla="*/ 12 w 2225"/>
                <a:gd name="T31" fmla="*/ 2 h 896"/>
                <a:gd name="T32" fmla="*/ 13 w 2225"/>
                <a:gd name="T33" fmla="*/ 0 h 896"/>
                <a:gd name="T34" fmla="*/ 13 w 2225"/>
                <a:gd name="T35" fmla="*/ 1 h 896"/>
                <a:gd name="T36" fmla="*/ 13 w 2225"/>
                <a:gd name="T37" fmla="*/ 1 h 896"/>
                <a:gd name="T38" fmla="*/ 13 w 2225"/>
                <a:gd name="T39" fmla="*/ 1 h 896"/>
                <a:gd name="T40" fmla="*/ 13 w 2225"/>
                <a:gd name="T41" fmla="*/ 1 h 896"/>
                <a:gd name="T42" fmla="*/ 13 w 2225"/>
                <a:gd name="T43" fmla="*/ 0 h 896"/>
                <a:gd name="T44" fmla="*/ 13 w 2225"/>
                <a:gd name="T45" fmla="*/ 0 h 896"/>
                <a:gd name="T46" fmla="*/ 13 w 2225"/>
                <a:gd name="T47" fmla="*/ 0 h 896"/>
                <a:gd name="T48" fmla="*/ 13 w 2225"/>
                <a:gd name="T49" fmla="*/ 0 h 896"/>
                <a:gd name="T50" fmla="*/ 13 w 2225"/>
                <a:gd name="T51" fmla="*/ 0 h 896"/>
                <a:gd name="T52" fmla="*/ 13 w 2225"/>
                <a:gd name="T53" fmla="*/ 0 h 896"/>
                <a:gd name="T54" fmla="*/ 13 w 2225"/>
                <a:gd name="T55" fmla="*/ 0 h 896"/>
                <a:gd name="T56" fmla="*/ 13 w 2225"/>
                <a:gd name="T57" fmla="*/ 0 h 896"/>
                <a:gd name="T58" fmla="*/ 13 w 2225"/>
                <a:gd name="T59" fmla="*/ 0 h 896"/>
                <a:gd name="T60" fmla="*/ 12 w 2225"/>
                <a:gd name="T61" fmla="*/ 1 h 896"/>
                <a:gd name="T62" fmla="*/ 11 w 2225"/>
                <a:gd name="T63" fmla="*/ 2 h 896"/>
                <a:gd name="T64" fmla="*/ 10 w 2225"/>
                <a:gd name="T65" fmla="*/ 2 h 896"/>
                <a:gd name="T66" fmla="*/ 10 w 2225"/>
                <a:gd name="T67" fmla="*/ 3 h 896"/>
                <a:gd name="T68" fmla="*/ 9 w 2225"/>
                <a:gd name="T69" fmla="*/ 3 h 896"/>
                <a:gd name="T70" fmla="*/ 8 w 2225"/>
                <a:gd name="T71" fmla="*/ 4 h 896"/>
                <a:gd name="T72" fmla="*/ 8 w 2225"/>
                <a:gd name="T73" fmla="*/ 4 h 896"/>
                <a:gd name="T74" fmla="*/ 7 w 2225"/>
                <a:gd name="T75" fmla="*/ 4 h 896"/>
                <a:gd name="T76" fmla="*/ 6 w 2225"/>
                <a:gd name="T77" fmla="*/ 5 h 896"/>
                <a:gd name="T78" fmla="*/ 5 w 2225"/>
                <a:gd name="T79" fmla="*/ 5 h 896"/>
                <a:gd name="T80" fmla="*/ 5 w 2225"/>
                <a:gd name="T81" fmla="*/ 5 h 896"/>
                <a:gd name="T82" fmla="*/ 4 w 2225"/>
                <a:gd name="T83" fmla="*/ 5 h 896"/>
                <a:gd name="T84" fmla="*/ 4 w 2225"/>
                <a:gd name="T85" fmla="*/ 5 h 896"/>
                <a:gd name="T86" fmla="*/ 3 w 2225"/>
                <a:gd name="T87" fmla="*/ 5 h 896"/>
                <a:gd name="T88" fmla="*/ 2 w 2225"/>
                <a:gd name="T89" fmla="*/ 4 h 896"/>
                <a:gd name="T90" fmla="*/ 2 w 2225"/>
                <a:gd name="T91" fmla="*/ 4 h 896"/>
                <a:gd name="T92" fmla="*/ 1 w 2225"/>
                <a:gd name="T93" fmla="*/ 4 h 896"/>
                <a:gd name="T94" fmla="*/ 1 w 2225"/>
                <a:gd name="T95" fmla="*/ 3 h 896"/>
                <a:gd name="T96" fmla="*/ 0 w 2225"/>
                <a:gd name="T97" fmla="*/ 2 h 896"/>
                <a:gd name="T98" fmla="*/ 0 w 2225"/>
                <a:gd name="T99" fmla="*/ 2 h 896"/>
                <a:gd name="T100" fmla="*/ 0 w 2225"/>
                <a:gd name="T101" fmla="*/ 2 h 896"/>
                <a:gd name="T102" fmla="*/ 1 w 2225"/>
                <a:gd name="T103" fmla="*/ 2 h 896"/>
                <a:gd name="T104" fmla="*/ 1 w 2225"/>
                <a:gd name="T105" fmla="*/ 2 h 896"/>
                <a:gd name="T106" fmla="*/ 1 w 2225"/>
                <a:gd name="T107" fmla="*/ 2 h 896"/>
                <a:gd name="T108" fmla="*/ 0 w 2225"/>
                <a:gd name="T109" fmla="*/ 2 h 896"/>
                <a:gd name="T110" fmla="*/ 0 w 2225"/>
                <a:gd name="T111" fmla="*/ 2 h 896"/>
                <a:gd name="T112" fmla="*/ 0 w 2225"/>
                <a:gd name="T113" fmla="*/ 2 h 896"/>
                <a:gd name="T114" fmla="*/ 0 w 2225"/>
                <a:gd name="T115" fmla="*/ 2 h 896"/>
                <a:gd name="T116" fmla="*/ 0 w 2225"/>
                <a:gd name="T117" fmla="*/ 3 h 896"/>
                <a:gd name="T118" fmla="*/ 0 w 2225"/>
                <a:gd name="T119" fmla="*/ 3 h 896"/>
                <a:gd name="T120" fmla="*/ 0 w 2225"/>
                <a:gd name="T121" fmla="*/ 3 h 896"/>
                <a:gd name="T122" fmla="*/ 0 w 2225"/>
                <a:gd name="T123" fmla="*/ 3 h 896"/>
                <a:gd name="T124" fmla="*/ 0 w 2225"/>
                <a:gd name="T125" fmla="*/ 3 h 89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25" h="896">
                  <a:moveTo>
                    <a:pt x="65" y="432"/>
                  </a:moveTo>
                  <a:lnTo>
                    <a:pt x="95" y="480"/>
                  </a:lnTo>
                  <a:lnTo>
                    <a:pt x="157" y="565"/>
                  </a:lnTo>
                  <a:lnTo>
                    <a:pt x="189" y="603"/>
                  </a:lnTo>
                  <a:lnTo>
                    <a:pt x="222" y="638"/>
                  </a:lnTo>
                  <a:lnTo>
                    <a:pt x="285" y="702"/>
                  </a:lnTo>
                  <a:lnTo>
                    <a:pt x="353" y="757"/>
                  </a:lnTo>
                  <a:lnTo>
                    <a:pt x="386" y="781"/>
                  </a:lnTo>
                  <a:lnTo>
                    <a:pt x="420" y="802"/>
                  </a:lnTo>
                  <a:lnTo>
                    <a:pt x="486" y="836"/>
                  </a:lnTo>
                  <a:lnTo>
                    <a:pt x="523" y="851"/>
                  </a:lnTo>
                  <a:lnTo>
                    <a:pt x="556" y="863"/>
                  </a:lnTo>
                  <a:lnTo>
                    <a:pt x="593" y="874"/>
                  </a:lnTo>
                  <a:lnTo>
                    <a:pt x="661" y="889"/>
                  </a:lnTo>
                  <a:lnTo>
                    <a:pt x="698" y="894"/>
                  </a:lnTo>
                  <a:lnTo>
                    <a:pt x="769" y="896"/>
                  </a:lnTo>
                  <a:lnTo>
                    <a:pt x="805" y="896"/>
                  </a:lnTo>
                  <a:lnTo>
                    <a:pt x="875" y="891"/>
                  </a:lnTo>
                  <a:lnTo>
                    <a:pt x="945" y="877"/>
                  </a:lnTo>
                  <a:lnTo>
                    <a:pt x="984" y="868"/>
                  </a:lnTo>
                  <a:lnTo>
                    <a:pt x="1055" y="850"/>
                  </a:lnTo>
                  <a:lnTo>
                    <a:pt x="1125" y="822"/>
                  </a:lnTo>
                  <a:lnTo>
                    <a:pt x="1161" y="809"/>
                  </a:lnTo>
                  <a:lnTo>
                    <a:pt x="1268" y="758"/>
                  </a:lnTo>
                  <a:lnTo>
                    <a:pt x="1301" y="740"/>
                  </a:lnTo>
                  <a:lnTo>
                    <a:pt x="1372" y="701"/>
                  </a:lnTo>
                  <a:lnTo>
                    <a:pt x="1442" y="658"/>
                  </a:lnTo>
                  <a:lnTo>
                    <a:pt x="1508" y="614"/>
                  </a:lnTo>
                  <a:lnTo>
                    <a:pt x="1577" y="565"/>
                  </a:lnTo>
                  <a:lnTo>
                    <a:pt x="1707" y="466"/>
                  </a:lnTo>
                  <a:lnTo>
                    <a:pt x="1772" y="416"/>
                  </a:lnTo>
                  <a:lnTo>
                    <a:pt x="1951" y="264"/>
                  </a:lnTo>
                  <a:lnTo>
                    <a:pt x="2061" y="165"/>
                  </a:lnTo>
                  <a:lnTo>
                    <a:pt x="2164" y="77"/>
                  </a:lnTo>
                  <a:lnTo>
                    <a:pt x="2174" y="95"/>
                  </a:lnTo>
                  <a:lnTo>
                    <a:pt x="2187" y="110"/>
                  </a:lnTo>
                  <a:lnTo>
                    <a:pt x="2193" y="114"/>
                  </a:lnTo>
                  <a:lnTo>
                    <a:pt x="2200" y="116"/>
                  </a:lnTo>
                  <a:lnTo>
                    <a:pt x="2205" y="118"/>
                  </a:lnTo>
                  <a:lnTo>
                    <a:pt x="2210" y="116"/>
                  </a:lnTo>
                  <a:lnTo>
                    <a:pt x="2216" y="113"/>
                  </a:lnTo>
                  <a:lnTo>
                    <a:pt x="2221" y="108"/>
                  </a:lnTo>
                  <a:lnTo>
                    <a:pt x="2225" y="94"/>
                  </a:lnTo>
                  <a:lnTo>
                    <a:pt x="2225" y="83"/>
                  </a:lnTo>
                  <a:lnTo>
                    <a:pt x="2223" y="72"/>
                  </a:lnTo>
                  <a:lnTo>
                    <a:pt x="2216" y="49"/>
                  </a:lnTo>
                  <a:lnTo>
                    <a:pt x="2210" y="37"/>
                  </a:lnTo>
                  <a:lnTo>
                    <a:pt x="2196" y="18"/>
                  </a:lnTo>
                  <a:lnTo>
                    <a:pt x="2184" y="5"/>
                  </a:lnTo>
                  <a:lnTo>
                    <a:pt x="2176" y="1"/>
                  </a:lnTo>
                  <a:lnTo>
                    <a:pt x="2171" y="0"/>
                  </a:lnTo>
                  <a:lnTo>
                    <a:pt x="2164" y="1"/>
                  </a:lnTo>
                  <a:lnTo>
                    <a:pt x="2158" y="3"/>
                  </a:lnTo>
                  <a:lnTo>
                    <a:pt x="2155" y="8"/>
                  </a:lnTo>
                  <a:lnTo>
                    <a:pt x="2151" y="20"/>
                  </a:lnTo>
                  <a:lnTo>
                    <a:pt x="2151" y="37"/>
                  </a:lnTo>
                  <a:lnTo>
                    <a:pt x="2155" y="57"/>
                  </a:lnTo>
                  <a:lnTo>
                    <a:pt x="2153" y="57"/>
                  </a:lnTo>
                  <a:lnTo>
                    <a:pt x="2148" y="59"/>
                  </a:lnTo>
                  <a:lnTo>
                    <a:pt x="2147" y="59"/>
                  </a:lnTo>
                  <a:lnTo>
                    <a:pt x="2147" y="64"/>
                  </a:lnTo>
                  <a:lnTo>
                    <a:pt x="1967" y="224"/>
                  </a:lnTo>
                  <a:lnTo>
                    <a:pt x="1913" y="270"/>
                  </a:lnTo>
                  <a:lnTo>
                    <a:pt x="1860" y="316"/>
                  </a:lnTo>
                  <a:lnTo>
                    <a:pt x="1802" y="363"/>
                  </a:lnTo>
                  <a:lnTo>
                    <a:pt x="1743" y="409"/>
                  </a:lnTo>
                  <a:lnTo>
                    <a:pt x="1681" y="453"/>
                  </a:lnTo>
                  <a:lnTo>
                    <a:pt x="1616" y="498"/>
                  </a:lnTo>
                  <a:lnTo>
                    <a:pt x="1551" y="543"/>
                  </a:lnTo>
                  <a:lnTo>
                    <a:pt x="1487" y="584"/>
                  </a:lnTo>
                  <a:lnTo>
                    <a:pt x="1417" y="625"/>
                  </a:lnTo>
                  <a:lnTo>
                    <a:pt x="1349" y="663"/>
                  </a:lnTo>
                  <a:lnTo>
                    <a:pt x="1312" y="680"/>
                  </a:lnTo>
                  <a:lnTo>
                    <a:pt x="1276" y="697"/>
                  </a:lnTo>
                  <a:lnTo>
                    <a:pt x="1242" y="712"/>
                  </a:lnTo>
                  <a:lnTo>
                    <a:pt x="1206" y="730"/>
                  </a:lnTo>
                  <a:lnTo>
                    <a:pt x="1098" y="769"/>
                  </a:lnTo>
                  <a:lnTo>
                    <a:pt x="1025" y="788"/>
                  </a:lnTo>
                  <a:lnTo>
                    <a:pt x="951" y="805"/>
                  </a:lnTo>
                  <a:lnTo>
                    <a:pt x="877" y="816"/>
                  </a:lnTo>
                  <a:lnTo>
                    <a:pt x="841" y="817"/>
                  </a:lnTo>
                  <a:lnTo>
                    <a:pt x="805" y="820"/>
                  </a:lnTo>
                  <a:lnTo>
                    <a:pt x="769" y="820"/>
                  </a:lnTo>
                  <a:lnTo>
                    <a:pt x="733" y="817"/>
                  </a:lnTo>
                  <a:lnTo>
                    <a:pt x="658" y="812"/>
                  </a:lnTo>
                  <a:lnTo>
                    <a:pt x="621" y="805"/>
                  </a:lnTo>
                  <a:lnTo>
                    <a:pt x="551" y="785"/>
                  </a:lnTo>
                  <a:lnTo>
                    <a:pt x="515" y="773"/>
                  </a:lnTo>
                  <a:lnTo>
                    <a:pt x="480" y="758"/>
                  </a:lnTo>
                  <a:lnTo>
                    <a:pt x="408" y="725"/>
                  </a:lnTo>
                  <a:lnTo>
                    <a:pt x="375" y="704"/>
                  </a:lnTo>
                  <a:lnTo>
                    <a:pt x="306" y="658"/>
                  </a:lnTo>
                  <a:lnTo>
                    <a:pt x="272" y="630"/>
                  </a:lnTo>
                  <a:lnTo>
                    <a:pt x="238" y="601"/>
                  </a:lnTo>
                  <a:lnTo>
                    <a:pt x="205" y="568"/>
                  </a:lnTo>
                  <a:lnTo>
                    <a:pt x="141" y="498"/>
                  </a:lnTo>
                  <a:lnTo>
                    <a:pt x="108" y="457"/>
                  </a:lnTo>
                  <a:lnTo>
                    <a:pt x="78" y="418"/>
                  </a:lnTo>
                  <a:lnTo>
                    <a:pt x="78" y="416"/>
                  </a:lnTo>
                  <a:lnTo>
                    <a:pt x="76" y="416"/>
                  </a:lnTo>
                  <a:lnTo>
                    <a:pt x="76" y="414"/>
                  </a:lnTo>
                  <a:lnTo>
                    <a:pt x="75" y="414"/>
                  </a:lnTo>
                  <a:lnTo>
                    <a:pt x="81" y="398"/>
                  </a:lnTo>
                  <a:lnTo>
                    <a:pt x="87" y="382"/>
                  </a:lnTo>
                  <a:lnTo>
                    <a:pt x="91" y="370"/>
                  </a:lnTo>
                  <a:lnTo>
                    <a:pt x="92" y="356"/>
                  </a:lnTo>
                  <a:lnTo>
                    <a:pt x="94" y="346"/>
                  </a:lnTo>
                  <a:lnTo>
                    <a:pt x="91" y="332"/>
                  </a:lnTo>
                  <a:lnTo>
                    <a:pt x="85" y="327"/>
                  </a:lnTo>
                  <a:lnTo>
                    <a:pt x="78" y="327"/>
                  </a:lnTo>
                  <a:lnTo>
                    <a:pt x="71" y="329"/>
                  </a:lnTo>
                  <a:lnTo>
                    <a:pt x="65" y="334"/>
                  </a:lnTo>
                  <a:lnTo>
                    <a:pt x="57" y="342"/>
                  </a:lnTo>
                  <a:lnTo>
                    <a:pt x="47" y="351"/>
                  </a:lnTo>
                  <a:lnTo>
                    <a:pt x="30" y="378"/>
                  </a:lnTo>
                  <a:lnTo>
                    <a:pt x="14" y="409"/>
                  </a:lnTo>
                  <a:lnTo>
                    <a:pt x="9" y="424"/>
                  </a:lnTo>
                  <a:lnTo>
                    <a:pt x="5" y="438"/>
                  </a:lnTo>
                  <a:lnTo>
                    <a:pt x="0" y="462"/>
                  </a:lnTo>
                  <a:lnTo>
                    <a:pt x="5" y="480"/>
                  </a:lnTo>
                  <a:lnTo>
                    <a:pt x="9" y="483"/>
                  </a:lnTo>
                  <a:lnTo>
                    <a:pt x="14" y="483"/>
                  </a:lnTo>
                  <a:lnTo>
                    <a:pt x="22" y="481"/>
                  </a:lnTo>
                  <a:lnTo>
                    <a:pt x="35" y="473"/>
                  </a:lnTo>
                  <a:lnTo>
                    <a:pt x="51" y="453"/>
                  </a:lnTo>
                  <a:lnTo>
                    <a:pt x="59" y="445"/>
                  </a:lnTo>
                  <a:lnTo>
                    <a:pt x="65" y="43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mtClean="0"/>
            </a:p>
          </p:txBody>
        </p:sp>
        <p:sp>
          <p:nvSpPr>
            <p:cNvPr id="5268" name="Freeform 15"/>
            <p:cNvSpPr>
              <a:spLocks/>
            </p:cNvSpPr>
            <p:nvPr/>
          </p:nvSpPr>
          <p:spPr bwMode="auto">
            <a:xfrm>
              <a:off x="3310" y="1953"/>
              <a:ext cx="172" cy="69"/>
            </a:xfrm>
            <a:custGeom>
              <a:avLst/>
              <a:gdLst>
                <a:gd name="T0" fmla="*/ 0 w 2231"/>
                <a:gd name="T1" fmla="*/ 3 h 901"/>
                <a:gd name="T2" fmla="*/ 1 w 2231"/>
                <a:gd name="T3" fmla="*/ 3 h 901"/>
                <a:gd name="T4" fmla="*/ 2 w 2231"/>
                <a:gd name="T5" fmla="*/ 5 h 901"/>
                <a:gd name="T6" fmla="*/ 4 w 2231"/>
                <a:gd name="T7" fmla="*/ 5 h 901"/>
                <a:gd name="T8" fmla="*/ 5 w 2231"/>
                <a:gd name="T9" fmla="*/ 5 h 901"/>
                <a:gd name="T10" fmla="*/ 7 w 2231"/>
                <a:gd name="T11" fmla="*/ 5 h 901"/>
                <a:gd name="T12" fmla="*/ 9 w 2231"/>
                <a:gd name="T13" fmla="*/ 4 h 901"/>
                <a:gd name="T14" fmla="*/ 12 w 2231"/>
                <a:gd name="T15" fmla="*/ 1 h 901"/>
                <a:gd name="T16" fmla="*/ 13 w 2231"/>
                <a:gd name="T17" fmla="*/ 1 h 901"/>
                <a:gd name="T18" fmla="*/ 13 w 2231"/>
                <a:gd name="T19" fmla="*/ 1 h 901"/>
                <a:gd name="T20" fmla="*/ 13 w 2231"/>
                <a:gd name="T21" fmla="*/ 0 h 901"/>
                <a:gd name="T22" fmla="*/ 13 w 2231"/>
                <a:gd name="T23" fmla="*/ 0 h 901"/>
                <a:gd name="T24" fmla="*/ 13 w 2231"/>
                <a:gd name="T25" fmla="*/ 0 h 901"/>
                <a:gd name="T26" fmla="*/ 13 w 2231"/>
                <a:gd name="T27" fmla="*/ 0 h 901"/>
                <a:gd name="T28" fmla="*/ 13 w 2231"/>
                <a:gd name="T29" fmla="*/ 0 h 901"/>
                <a:gd name="T30" fmla="*/ 10 w 2231"/>
                <a:gd name="T31" fmla="*/ 2 h 901"/>
                <a:gd name="T32" fmla="*/ 8 w 2231"/>
                <a:gd name="T33" fmla="*/ 4 h 901"/>
                <a:gd name="T34" fmla="*/ 7 w 2231"/>
                <a:gd name="T35" fmla="*/ 5 h 901"/>
                <a:gd name="T36" fmla="*/ 5 w 2231"/>
                <a:gd name="T37" fmla="*/ 5 h 901"/>
                <a:gd name="T38" fmla="*/ 4 w 2231"/>
                <a:gd name="T39" fmla="*/ 5 h 901"/>
                <a:gd name="T40" fmla="*/ 2 w 2231"/>
                <a:gd name="T41" fmla="*/ 4 h 901"/>
                <a:gd name="T42" fmla="*/ 1 w 2231"/>
                <a:gd name="T43" fmla="*/ 3 h 901"/>
                <a:gd name="T44" fmla="*/ 0 w 2231"/>
                <a:gd name="T45" fmla="*/ 2 h 901"/>
                <a:gd name="T46" fmla="*/ 1 w 2231"/>
                <a:gd name="T47" fmla="*/ 2 h 901"/>
                <a:gd name="T48" fmla="*/ 1 w 2231"/>
                <a:gd name="T49" fmla="*/ 2 h 901"/>
                <a:gd name="T50" fmla="*/ 0 w 2231"/>
                <a:gd name="T51" fmla="*/ 2 h 901"/>
                <a:gd name="T52" fmla="*/ 0 w 2231"/>
                <a:gd name="T53" fmla="*/ 2 h 901"/>
                <a:gd name="T54" fmla="*/ 0 w 2231"/>
                <a:gd name="T55" fmla="*/ 3 h 901"/>
                <a:gd name="T56" fmla="*/ 0 w 2231"/>
                <a:gd name="T57" fmla="*/ 3 h 901"/>
                <a:gd name="T58" fmla="*/ 0 w 2231"/>
                <a:gd name="T59" fmla="*/ 3 h 901"/>
                <a:gd name="T60" fmla="*/ 0 w 2231"/>
                <a:gd name="T61" fmla="*/ 3 h 901"/>
                <a:gd name="T62" fmla="*/ 0 w 2231"/>
                <a:gd name="T63" fmla="*/ 3 h 901"/>
                <a:gd name="T64" fmla="*/ 0 w 2231"/>
                <a:gd name="T65" fmla="*/ 3 h 901"/>
                <a:gd name="T66" fmla="*/ 0 w 2231"/>
                <a:gd name="T67" fmla="*/ 2 h 901"/>
                <a:gd name="T68" fmla="*/ 1 w 2231"/>
                <a:gd name="T69" fmla="*/ 2 h 901"/>
                <a:gd name="T70" fmla="*/ 1 w 2231"/>
                <a:gd name="T71" fmla="*/ 2 h 901"/>
                <a:gd name="T72" fmla="*/ 0 w 2231"/>
                <a:gd name="T73" fmla="*/ 2 h 901"/>
                <a:gd name="T74" fmla="*/ 1 w 2231"/>
                <a:gd name="T75" fmla="*/ 3 h 901"/>
                <a:gd name="T76" fmla="*/ 2 w 2231"/>
                <a:gd name="T77" fmla="*/ 4 h 901"/>
                <a:gd name="T78" fmla="*/ 3 w 2231"/>
                <a:gd name="T79" fmla="*/ 5 h 901"/>
                <a:gd name="T80" fmla="*/ 5 w 2231"/>
                <a:gd name="T81" fmla="*/ 5 h 901"/>
                <a:gd name="T82" fmla="*/ 6 w 2231"/>
                <a:gd name="T83" fmla="*/ 5 h 901"/>
                <a:gd name="T84" fmla="*/ 8 w 2231"/>
                <a:gd name="T85" fmla="*/ 4 h 901"/>
                <a:gd name="T86" fmla="*/ 10 w 2231"/>
                <a:gd name="T87" fmla="*/ 3 h 901"/>
                <a:gd name="T88" fmla="*/ 11 w 2231"/>
                <a:gd name="T89" fmla="*/ 2 h 901"/>
                <a:gd name="T90" fmla="*/ 13 w 2231"/>
                <a:gd name="T91" fmla="*/ 0 h 901"/>
                <a:gd name="T92" fmla="*/ 13 w 2231"/>
                <a:gd name="T93" fmla="*/ 0 h 901"/>
                <a:gd name="T94" fmla="*/ 13 w 2231"/>
                <a:gd name="T95" fmla="*/ 0 h 901"/>
                <a:gd name="T96" fmla="*/ 13 w 2231"/>
                <a:gd name="T97" fmla="*/ 0 h 901"/>
                <a:gd name="T98" fmla="*/ 13 w 2231"/>
                <a:gd name="T99" fmla="*/ 1 h 901"/>
                <a:gd name="T100" fmla="*/ 13 w 2231"/>
                <a:gd name="T101" fmla="*/ 1 h 901"/>
                <a:gd name="T102" fmla="*/ 13 w 2231"/>
                <a:gd name="T103" fmla="*/ 1 h 901"/>
                <a:gd name="T104" fmla="*/ 12 w 2231"/>
                <a:gd name="T105" fmla="*/ 1 h 901"/>
                <a:gd name="T106" fmla="*/ 9 w 2231"/>
                <a:gd name="T107" fmla="*/ 4 h 901"/>
                <a:gd name="T108" fmla="*/ 7 w 2231"/>
                <a:gd name="T109" fmla="*/ 5 h 901"/>
                <a:gd name="T110" fmla="*/ 5 w 2231"/>
                <a:gd name="T111" fmla="*/ 5 h 901"/>
                <a:gd name="T112" fmla="*/ 4 w 2231"/>
                <a:gd name="T113" fmla="*/ 5 h 901"/>
                <a:gd name="T114" fmla="*/ 3 w 2231"/>
                <a:gd name="T115" fmla="*/ 5 h 901"/>
                <a:gd name="T116" fmla="*/ 1 w 2231"/>
                <a:gd name="T117" fmla="*/ 4 h 901"/>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2231" h="901">
                  <a:moveTo>
                    <a:pt x="71" y="433"/>
                  </a:moveTo>
                  <a:lnTo>
                    <a:pt x="70" y="433"/>
                  </a:lnTo>
                  <a:lnTo>
                    <a:pt x="69" y="431"/>
                  </a:lnTo>
                  <a:lnTo>
                    <a:pt x="67" y="431"/>
                  </a:lnTo>
                  <a:lnTo>
                    <a:pt x="66" y="433"/>
                  </a:lnTo>
                  <a:lnTo>
                    <a:pt x="66" y="434"/>
                  </a:lnTo>
                  <a:lnTo>
                    <a:pt x="66" y="435"/>
                  </a:lnTo>
                  <a:lnTo>
                    <a:pt x="66" y="436"/>
                  </a:lnTo>
                  <a:lnTo>
                    <a:pt x="96" y="484"/>
                  </a:lnTo>
                  <a:lnTo>
                    <a:pt x="158" y="569"/>
                  </a:lnTo>
                  <a:lnTo>
                    <a:pt x="190" y="607"/>
                  </a:lnTo>
                  <a:lnTo>
                    <a:pt x="190" y="608"/>
                  </a:lnTo>
                  <a:lnTo>
                    <a:pt x="223" y="643"/>
                  </a:lnTo>
                  <a:lnTo>
                    <a:pt x="286" y="707"/>
                  </a:lnTo>
                  <a:lnTo>
                    <a:pt x="354" y="763"/>
                  </a:lnTo>
                  <a:lnTo>
                    <a:pt x="387" y="786"/>
                  </a:lnTo>
                  <a:lnTo>
                    <a:pt x="421" y="807"/>
                  </a:lnTo>
                  <a:lnTo>
                    <a:pt x="422" y="807"/>
                  </a:lnTo>
                  <a:lnTo>
                    <a:pt x="488" y="842"/>
                  </a:lnTo>
                  <a:lnTo>
                    <a:pt x="524" y="857"/>
                  </a:lnTo>
                  <a:lnTo>
                    <a:pt x="525" y="857"/>
                  </a:lnTo>
                  <a:lnTo>
                    <a:pt x="559" y="869"/>
                  </a:lnTo>
                  <a:lnTo>
                    <a:pt x="595" y="880"/>
                  </a:lnTo>
                  <a:lnTo>
                    <a:pt x="663" y="895"/>
                  </a:lnTo>
                  <a:lnTo>
                    <a:pt x="700" y="900"/>
                  </a:lnTo>
                  <a:lnTo>
                    <a:pt x="701" y="900"/>
                  </a:lnTo>
                  <a:lnTo>
                    <a:pt x="772" y="901"/>
                  </a:lnTo>
                  <a:lnTo>
                    <a:pt x="809" y="901"/>
                  </a:lnTo>
                  <a:lnTo>
                    <a:pt x="879" y="897"/>
                  </a:lnTo>
                  <a:lnTo>
                    <a:pt x="949" y="883"/>
                  </a:lnTo>
                  <a:lnTo>
                    <a:pt x="987" y="875"/>
                  </a:lnTo>
                  <a:lnTo>
                    <a:pt x="1059" y="856"/>
                  </a:lnTo>
                  <a:lnTo>
                    <a:pt x="1059" y="855"/>
                  </a:lnTo>
                  <a:lnTo>
                    <a:pt x="1129" y="827"/>
                  </a:lnTo>
                  <a:lnTo>
                    <a:pt x="1129" y="828"/>
                  </a:lnTo>
                  <a:lnTo>
                    <a:pt x="1165" y="815"/>
                  </a:lnTo>
                  <a:lnTo>
                    <a:pt x="1165" y="814"/>
                  </a:lnTo>
                  <a:lnTo>
                    <a:pt x="1272" y="765"/>
                  </a:lnTo>
                  <a:lnTo>
                    <a:pt x="1306" y="745"/>
                  </a:lnTo>
                  <a:lnTo>
                    <a:pt x="1376" y="706"/>
                  </a:lnTo>
                  <a:lnTo>
                    <a:pt x="1447" y="663"/>
                  </a:lnTo>
                  <a:lnTo>
                    <a:pt x="1513" y="619"/>
                  </a:lnTo>
                  <a:lnTo>
                    <a:pt x="1581" y="570"/>
                  </a:lnTo>
                  <a:lnTo>
                    <a:pt x="1776" y="421"/>
                  </a:lnTo>
                  <a:lnTo>
                    <a:pt x="1777" y="421"/>
                  </a:lnTo>
                  <a:lnTo>
                    <a:pt x="1956" y="269"/>
                  </a:lnTo>
                  <a:lnTo>
                    <a:pt x="2066" y="170"/>
                  </a:lnTo>
                  <a:lnTo>
                    <a:pt x="2169" y="82"/>
                  </a:lnTo>
                  <a:lnTo>
                    <a:pt x="2164" y="81"/>
                  </a:lnTo>
                  <a:lnTo>
                    <a:pt x="2175" y="99"/>
                  </a:lnTo>
                  <a:lnTo>
                    <a:pt x="2175" y="100"/>
                  </a:lnTo>
                  <a:lnTo>
                    <a:pt x="2188" y="115"/>
                  </a:lnTo>
                  <a:lnTo>
                    <a:pt x="2194" y="119"/>
                  </a:lnTo>
                  <a:lnTo>
                    <a:pt x="2195" y="120"/>
                  </a:lnTo>
                  <a:lnTo>
                    <a:pt x="2202" y="122"/>
                  </a:lnTo>
                  <a:lnTo>
                    <a:pt x="2201" y="121"/>
                  </a:lnTo>
                  <a:lnTo>
                    <a:pt x="2206" y="123"/>
                  </a:lnTo>
                  <a:lnTo>
                    <a:pt x="2209" y="124"/>
                  </a:lnTo>
                  <a:lnTo>
                    <a:pt x="2215" y="122"/>
                  </a:lnTo>
                  <a:lnTo>
                    <a:pt x="2215" y="121"/>
                  </a:lnTo>
                  <a:lnTo>
                    <a:pt x="2220" y="118"/>
                  </a:lnTo>
                  <a:lnTo>
                    <a:pt x="2222" y="118"/>
                  </a:lnTo>
                  <a:lnTo>
                    <a:pt x="2226" y="113"/>
                  </a:lnTo>
                  <a:lnTo>
                    <a:pt x="2227" y="111"/>
                  </a:lnTo>
                  <a:lnTo>
                    <a:pt x="2231" y="97"/>
                  </a:lnTo>
                  <a:lnTo>
                    <a:pt x="2231" y="86"/>
                  </a:lnTo>
                  <a:lnTo>
                    <a:pt x="2229" y="74"/>
                  </a:lnTo>
                  <a:lnTo>
                    <a:pt x="2222" y="51"/>
                  </a:lnTo>
                  <a:lnTo>
                    <a:pt x="2216" y="39"/>
                  </a:lnTo>
                  <a:lnTo>
                    <a:pt x="2201" y="19"/>
                  </a:lnTo>
                  <a:lnTo>
                    <a:pt x="2188" y="6"/>
                  </a:lnTo>
                  <a:lnTo>
                    <a:pt x="2181" y="2"/>
                  </a:lnTo>
                  <a:lnTo>
                    <a:pt x="2174" y="0"/>
                  </a:lnTo>
                  <a:lnTo>
                    <a:pt x="2173" y="0"/>
                  </a:lnTo>
                  <a:lnTo>
                    <a:pt x="2165" y="2"/>
                  </a:lnTo>
                  <a:lnTo>
                    <a:pt x="2160" y="3"/>
                  </a:lnTo>
                  <a:lnTo>
                    <a:pt x="2159" y="4"/>
                  </a:lnTo>
                  <a:lnTo>
                    <a:pt x="2155" y="10"/>
                  </a:lnTo>
                  <a:lnTo>
                    <a:pt x="2151" y="22"/>
                  </a:lnTo>
                  <a:lnTo>
                    <a:pt x="2151" y="41"/>
                  </a:lnTo>
                  <a:lnTo>
                    <a:pt x="2155" y="61"/>
                  </a:lnTo>
                  <a:lnTo>
                    <a:pt x="2158" y="58"/>
                  </a:lnTo>
                  <a:lnTo>
                    <a:pt x="2156" y="58"/>
                  </a:lnTo>
                  <a:lnTo>
                    <a:pt x="2155" y="58"/>
                  </a:lnTo>
                  <a:lnTo>
                    <a:pt x="2150" y="60"/>
                  </a:lnTo>
                  <a:lnTo>
                    <a:pt x="2151" y="59"/>
                  </a:lnTo>
                  <a:lnTo>
                    <a:pt x="2150" y="59"/>
                  </a:lnTo>
                  <a:lnTo>
                    <a:pt x="2147" y="62"/>
                  </a:lnTo>
                  <a:lnTo>
                    <a:pt x="2147" y="67"/>
                  </a:lnTo>
                  <a:lnTo>
                    <a:pt x="2148" y="64"/>
                  </a:lnTo>
                  <a:lnTo>
                    <a:pt x="1968" y="225"/>
                  </a:lnTo>
                  <a:lnTo>
                    <a:pt x="1914" y="271"/>
                  </a:lnTo>
                  <a:lnTo>
                    <a:pt x="1861" y="317"/>
                  </a:lnTo>
                  <a:lnTo>
                    <a:pt x="1803" y="364"/>
                  </a:lnTo>
                  <a:lnTo>
                    <a:pt x="1804" y="364"/>
                  </a:lnTo>
                  <a:lnTo>
                    <a:pt x="1743" y="410"/>
                  </a:lnTo>
                  <a:lnTo>
                    <a:pt x="1683" y="454"/>
                  </a:lnTo>
                  <a:lnTo>
                    <a:pt x="1617" y="499"/>
                  </a:lnTo>
                  <a:lnTo>
                    <a:pt x="1553" y="544"/>
                  </a:lnTo>
                  <a:lnTo>
                    <a:pt x="1489" y="585"/>
                  </a:lnTo>
                  <a:lnTo>
                    <a:pt x="1418" y="626"/>
                  </a:lnTo>
                  <a:lnTo>
                    <a:pt x="1349" y="664"/>
                  </a:lnTo>
                  <a:lnTo>
                    <a:pt x="1350" y="664"/>
                  </a:lnTo>
                  <a:lnTo>
                    <a:pt x="1314" y="680"/>
                  </a:lnTo>
                  <a:lnTo>
                    <a:pt x="1278" y="698"/>
                  </a:lnTo>
                  <a:lnTo>
                    <a:pt x="1244" y="713"/>
                  </a:lnTo>
                  <a:lnTo>
                    <a:pt x="1208" y="731"/>
                  </a:lnTo>
                  <a:lnTo>
                    <a:pt x="1208" y="730"/>
                  </a:lnTo>
                  <a:lnTo>
                    <a:pt x="1100" y="770"/>
                  </a:lnTo>
                  <a:lnTo>
                    <a:pt x="1027" y="788"/>
                  </a:lnTo>
                  <a:lnTo>
                    <a:pt x="953" y="806"/>
                  </a:lnTo>
                  <a:lnTo>
                    <a:pt x="880" y="816"/>
                  </a:lnTo>
                  <a:lnTo>
                    <a:pt x="844" y="817"/>
                  </a:lnTo>
                  <a:lnTo>
                    <a:pt x="843" y="817"/>
                  </a:lnTo>
                  <a:lnTo>
                    <a:pt x="808" y="821"/>
                  </a:lnTo>
                  <a:lnTo>
                    <a:pt x="772" y="821"/>
                  </a:lnTo>
                  <a:lnTo>
                    <a:pt x="736" y="817"/>
                  </a:lnTo>
                  <a:lnTo>
                    <a:pt x="661" y="812"/>
                  </a:lnTo>
                  <a:lnTo>
                    <a:pt x="624" y="806"/>
                  </a:lnTo>
                  <a:lnTo>
                    <a:pt x="625" y="806"/>
                  </a:lnTo>
                  <a:lnTo>
                    <a:pt x="555" y="785"/>
                  </a:lnTo>
                  <a:lnTo>
                    <a:pt x="519" y="773"/>
                  </a:lnTo>
                  <a:lnTo>
                    <a:pt x="484" y="759"/>
                  </a:lnTo>
                  <a:lnTo>
                    <a:pt x="414" y="726"/>
                  </a:lnTo>
                  <a:lnTo>
                    <a:pt x="379" y="704"/>
                  </a:lnTo>
                  <a:lnTo>
                    <a:pt x="311" y="659"/>
                  </a:lnTo>
                  <a:lnTo>
                    <a:pt x="278" y="631"/>
                  </a:lnTo>
                  <a:lnTo>
                    <a:pt x="243" y="602"/>
                  </a:lnTo>
                  <a:lnTo>
                    <a:pt x="211" y="569"/>
                  </a:lnTo>
                  <a:lnTo>
                    <a:pt x="146" y="499"/>
                  </a:lnTo>
                  <a:lnTo>
                    <a:pt x="147" y="499"/>
                  </a:lnTo>
                  <a:lnTo>
                    <a:pt x="115" y="458"/>
                  </a:lnTo>
                  <a:lnTo>
                    <a:pt x="83" y="419"/>
                  </a:lnTo>
                  <a:lnTo>
                    <a:pt x="84" y="421"/>
                  </a:lnTo>
                  <a:lnTo>
                    <a:pt x="84" y="419"/>
                  </a:lnTo>
                  <a:lnTo>
                    <a:pt x="81" y="416"/>
                  </a:lnTo>
                  <a:lnTo>
                    <a:pt x="79" y="416"/>
                  </a:lnTo>
                  <a:lnTo>
                    <a:pt x="82" y="419"/>
                  </a:lnTo>
                  <a:lnTo>
                    <a:pt x="82" y="417"/>
                  </a:lnTo>
                  <a:lnTo>
                    <a:pt x="79" y="415"/>
                  </a:lnTo>
                  <a:lnTo>
                    <a:pt x="78" y="415"/>
                  </a:lnTo>
                  <a:lnTo>
                    <a:pt x="80" y="418"/>
                  </a:lnTo>
                  <a:lnTo>
                    <a:pt x="88" y="402"/>
                  </a:lnTo>
                  <a:lnTo>
                    <a:pt x="93" y="386"/>
                  </a:lnTo>
                  <a:lnTo>
                    <a:pt x="96" y="374"/>
                  </a:lnTo>
                  <a:lnTo>
                    <a:pt x="96" y="373"/>
                  </a:lnTo>
                  <a:lnTo>
                    <a:pt x="98" y="360"/>
                  </a:lnTo>
                  <a:lnTo>
                    <a:pt x="101" y="349"/>
                  </a:lnTo>
                  <a:lnTo>
                    <a:pt x="101" y="348"/>
                  </a:lnTo>
                  <a:lnTo>
                    <a:pt x="96" y="334"/>
                  </a:lnTo>
                  <a:lnTo>
                    <a:pt x="96" y="333"/>
                  </a:lnTo>
                  <a:lnTo>
                    <a:pt x="90" y="328"/>
                  </a:lnTo>
                  <a:lnTo>
                    <a:pt x="88" y="328"/>
                  </a:lnTo>
                  <a:lnTo>
                    <a:pt x="80" y="328"/>
                  </a:lnTo>
                  <a:lnTo>
                    <a:pt x="72" y="329"/>
                  </a:lnTo>
                  <a:lnTo>
                    <a:pt x="71" y="330"/>
                  </a:lnTo>
                  <a:lnTo>
                    <a:pt x="66" y="335"/>
                  </a:lnTo>
                  <a:lnTo>
                    <a:pt x="57" y="343"/>
                  </a:lnTo>
                  <a:lnTo>
                    <a:pt x="48" y="352"/>
                  </a:lnTo>
                  <a:lnTo>
                    <a:pt x="29" y="380"/>
                  </a:lnTo>
                  <a:lnTo>
                    <a:pt x="15" y="411"/>
                  </a:lnTo>
                  <a:lnTo>
                    <a:pt x="14" y="411"/>
                  </a:lnTo>
                  <a:lnTo>
                    <a:pt x="10" y="427"/>
                  </a:lnTo>
                  <a:lnTo>
                    <a:pt x="4" y="441"/>
                  </a:lnTo>
                  <a:lnTo>
                    <a:pt x="0" y="464"/>
                  </a:lnTo>
                  <a:lnTo>
                    <a:pt x="0" y="465"/>
                  </a:lnTo>
                  <a:lnTo>
                    <a:pt x="4" y="483"/>
                  </a:lnTo>
                  <a:lnTo>
                    <a:pt x="6" y="485"/>
                  </a:lnTo>
                  <a:lnTo>
                    <a:pt x="11" y="488"/>
                  </a:lnTo>
                  <a:lnTo>
                    <a:pt x="12" y="489"/>
                  </a:lnTo>
                  <a:lnTo>
                    <a:pt x="19" y="489"/>
                  </a:lnTo>
                  <a:lnTo>
                    <a:pt x="26" y="487"/>
                  </a:lnTo>
                  <a:lnTo>
                    <a:pt x="39" y="478"/>
                  </a:lnTo>
                  <a:lnTo>
                    <a:pt x="40" y="478"/>
                  </a:lnTo>
                  <a:lnTo>
                    <a:pt x="64" y="450"/>
                  </a:lnTo>
                  <a:lnTo>
                    <a:pt x="64" y="449"/>
                  </a:lnTo>
                  <a:lnTo>
                    <a:pt x="71" y="436"/>
                  </a:lnTo>
                  <a:lnTo>
                    <a:pt x="71" y="435"/>
                  </a:lnTo>
                  <a:lnTo>
                    <a:pt x="71" y="434"/>
                  </a:lnTo>
                  <a:lnTo>
                    <a:pt x="71" y="433"/>
                  </a:lnTo>
                  <a:lnTo>
                    <a:pt x="70" y="433"/>
                  </a:lnTo>
                  <a:lnTo>
                    <a:pt x="69" y="431"/>
                  </a:lnTo>
                  <a:lnTo>
                    <a:pt x="67" y="431"/>
                  </a:lnTo>
                  <a:lnTo>
                    <a:pt x="66" y="433"/>
                  </a:lnTo>
                  <a:lnTo>
                    <a:pt x="58" y="447"/>
                  </a:lnTo>
                  <a:lnTo>
                    <a:pt x="60" y="447"/>
                  </a:lnTo>
                  <a:lnTo>
                    <a:pt x="36" y="474"/>
                  </a:lnTo>
                  <a:lnTo>
                    <a:pt x="23" y="482"/>
                  </a:lnTo>
                  <a:lnTo>
                    <a:pt x="24" y="482"/>
                  </a:lnTo>
                  <a:lnTo>
                    <a:pt x="16" y="483"/>
                  </a:lnTo>
                  <a:lnTo>
                    <a:pt x="17" y="483"/>
                  </a:lnTo>
                  <a:lnTo>
                    <a:pt x="12" y="483"/>
                  </a:lnTo>
                  <a:lnTo>
                    <a:pt x="14" y="484"/>
                  </a:lnTo>
                  <a:lnTo>
                    <a:pt x="9" y="480"/>
                  </a:lnTo>
                  <a:lnTo>
                    <a:pt x="10" y="482"/>
                  </a:lnTo>
                  <a:lnTo>
                    <a:pt x="7" y="464"/>
                  </a:lnTo>
                  <a:lnTo>
                    <a:pt x="7" y="465"/>
                  </a:lnTo>
                  <a:lnTo>
                    <a:pt x="10" y="442"/>
                  </a:lnTo>
                  <a:lnTo>
                    <a:pt x="15" y="428"/>
                  </a:lnTo>
                  <a:lnTo>
                    <a:pt x="21" y="413"/>
                  </a:lnTo>
                  <a:lnTo>
                    <a:pt x="35" y="382"/>
                  </a:lnTo>
                  <a:lnTo>
                    <a:pt x="35" y="383"/>
                  </a:lnTo>
                  <a:lnTo>
                    <a:pt x="53" y="355"/>
                  </a:lnTo>
                  <a:lnTo>
                    <a:pt x="52" y="356"/>
                  </a:lnTo>
                  <a:lnTo>
                    <a:pt x="62" y="347"/>
                  </a:lnTo>
                  <a:lnTo>
                    <a:pt x="70" y="339"/>
                  </a:lnTo>
                  <a:lnTo>
                    <a:pt x="76" y="334"/>
                  </a:lnTo>
                  <a:lnTo>
                    <a:pt x="75" y="335"/>
                  </a:lnTo>
                  <a:lnTo>
                    <a:pt x="82" y="333"/>
                  </a:lnTo>
                  <a:lnTo>
                    <a:pt x="81" y="333"/>
                  </a:lnTo>
                  <a:lnTo>
                    <a:pt x="88" y="333"/>
                  </a:lnTo>
                  <a:lnTo>
                    <a:pt x="87" y="332"/>
                  </a:lnTo>
                  <a:lnTo>
                    <a:pt x="92" y="337"/>
                  </a:lnTo>
                  <a:lnTo>
                    <a:pt x="91" y="336"/>
                  </a:lnTo>
                  <a:lnTo>
                    <a:pt x="94" y="349"/>
                  </a:lnTo>
                  <a:lnTo>
                    <a:pt x="94" y="348"/>
                  </a:lnTo>
                  <a:lnTo>
                    <a:pt x="92" y="359"/>
                  </a:lnTo>
                  <a:lnTo>
                    <a:pt x="91" y="372"/>
                  </a:lnTo>
                  <a:lnTo>
                    <a:pt x="87" y="384"/>
                  </a:lnTo>
                  <a:lnTo>
                    <a:pt x="81" y="400"/>
                  </a:lnTo>
                  <a:lnTo>
                    <a:pt x="75" y="417"/>
                  </a:lnTo>
                  <a:lnTo>
                    <a:pt x="78" y="420"/>
                  </a:lnTo>
                  <a:lnTo>
                    <a:pt x="79" y="420"/>
                  </a:lnTo>
                  <a:lnTo>
                    <a:pt x="76" y="417"/>
                  </a:lnTo>
                  <a:lnTo>
                    <a:pt x="76" y="419"/>
                  </a:lnTo>
                  <a:lnTo>
                    <a:pt x="79" y="422"/>
                  </a:lnTo>
                  <a:lnTo>
                    <a:pt x="81" y="422"/>
                  </a:lnTo>
                  <a:lnTo>
                    <a:pt x="78" y="419"/>
                  </a:lnTo>
                  <a:lnTo>
                    <a:pt x="78" y="421"/>
                  </a:lnTo>
                  <a:lnTo>
                    <a:pt x="78" y="422"/>
                  </a:lnTo>
                  <a:lnTo>
                    <a:pt x="109" y="462"/>
                  </a:lnTo>
                  <a:lnTo>
                    <a:pt x="142" y="503"/>
                  </a:lnTo>
                  <a:lnTo>
                    <a:pt x="206" y="573"/>
                  </a:lnTo>
                  <a:lnTo>
                    <a:pt x="239" y="606"/>
                  </a:lnTo>
                  <a:lnTo>
                    <a:pt x="273" y="635"/>
                  </a:lnTo>
                  <a:lnTo>
                    <a:pt x="307" y="663"/>
                  </a:lnTo>
                  <a:lnTo>
                    <a:pt x="308" y="663"/>
                  </a:lnTo>
                  <a:lnTo>
                    <a:pt x="376" y="709"/>
                  </a:lnTo>
                  <a:lnTo>
                    <a:pt x="410" y="730"/>
                  </a:lnTo>
                  <a:lnTo>
                    <a:pt x="482" y="765"/>
                  </a:lnTo>
                  <a:lnTo>
                    <a:pt x="517" y="778"/>
                  </a:lnTo>
                  <a:lnTo>
                    <a:pt x="553" y="790"/>
                  </a:lnTo>
                  <a:lnTo>
                    <a:pt x="623" y="811"/>
                  </a:lnTo>
                  <a:lnTo>
                    <a:pt x="624" y="811"/>
                  </a:lnTo>
                  <a:lnTo>
                    <a:pt x="660" y="818"/>
                  </a:lnTo>
                  <a:lnTo>
                    <a:pt x="735" y="823"/>
                  </a:lnTo>
                  <a:lnTo>
                    <a:pt x="772" y="826"/>
                  </a:lnTo>
                  <a:lnTo>
                    <a:pt x="808" y="826"/>
                  </a:lnTo>
                  <a:lnTo>
                    <a:pt x="809" y="826"/>
                  </a:lnTo>
                  <a:lnTo>
                    <a:pt x="844" y="823"/>
                  </a:lnTo>
                  <a:lnTo>
                    <a:pt x="880" y="821"/>
                  </a:lnTo>
                  <a:lnTo>
                    <a:pt x="954" y="811"/>
                  </a:lnTo>
                  <a:lnTo>
                    <a:pt x="1028" y="793"/>
                  </a:lnTo>
                  <a:lnTo>
                    <a:pt x="1102" y="775"/>
                  </a:lnTo>
                  <a:lnTo>
                    <a:pt x="1210" y="736"/>
                  </a:lnTo>
                  <a:lnTo>
                    <a:pt x="1210" y="735"/>
                  </a:lnTo>
                  <a:lnTo>
                    <a:pt x="1247" y="717"/>
                  </a:lnTo>
                  <a:lnTo>
                    <a:pt x="1280" y="702"/>
                  </a:lnTo>
                  <a:lnTo>
                    <a:pt x="1316" y="685"/>
                  </a:lnTo>
                  <a:lnTo>
                    <a:pt x="1353" y="669"/>
                  </a:lnTo>
                  <a:lnTo>
                    <a:pt x="1354" y="669"/>
                  </a:lnTo>
                  <a:lnTo>
                    <a:pt x="1422" y="631"/>
                  </a:lnTo>
                  <a:lnTo>
                    <a:pt x="1492" y="589"/>
                  </a:lnTo>
                  <a:lnTo>
                    <a:pt x="1557" y="549"/>
                  </a:lnTo>
                  <a:lnTo>
                    <a:pt x="1621" y="503"/>
                  </a:lnTo>
                  <a:lnTo>
                    <a:pt x="1686" y="459"/>
                  </a:lnTo>
                  <a:lnTo>
                    <a:pt x="1747" y="415"/>
                  </a:lnTo>
                  <a:lnTo>
                    <a:pt x="1747" y="414"/>
                  </a:lnTo>
                  <a:lnTo>
                    <a:pt x="1807" y="368"/>
                  </a:lnTo>
                  <a:lnTo>
                    <a:pt x="1865" y="322"/>
                  </a:lnTo>
                  <a:lnTo>
                    <a:pt x="1918" y="275"/>
                  </a:lnTo>
                  <a:lnTo>
                    <a:pt x="1972" y="229"/>
                  </a:lnTo>
                  <a:lnTo>
                    <a:pt x="2152" y="69"/>
                  </a:lnTo>
                  <a:lnTo>
                    <a:pt x="2154" y="67"/>
                  </a:lnTo>
                  <a:lnTo>
                    <a:pt x="2154" y="62"/>
                  </a:lnTo>
                  <a:lnTo>
                    <a:pt x="2150" y="66"/>
                  </a:lnTo>
                  <a:lnTo>
                    <a:pt x="2151" y="66"/>
                  </a:lnTo>
                  <a:lnTo>
                    <a:pt x="2154" y="64"/>
                  </a:lnTo>
                  <a:lnTo>
                    <a:pt x="2157" y="63"/>
                  </a:lnTo>
                  <a:lnTo>
                    <a:pt x="2156" y="63"/>
                  </a:lnTo>
                  <a:lnTo>
                    <a:pt x="2158" y="63"/>
                  </a:lnTo>
                  <a:lnTo>
                    <a:pt x="2160" y="60"/>
                  </a:lnTo>
                  <a:lnTo>
                    <a:pt x="2157" y="40"/>
                  </a:lnTo>
                  <a:lnTo>
                    <a:pt x="2157" y="23"/>
                  </a:lnTo>
                  <a:lnTo>
                    <a:pt x="2160" y="12"/>
                  </a:lnTo>
                  <a:lnTo>
                    <a:pt x="2160" y="13"/>
                  </a:lnTo>
                  <a:lnTo>
                    <a:pt x="2164" y="8"/>
                  </a:lnTo>
                  <a:lnTo>
                    <a:pt x="2162" y="9"/>
                  </a:lnTo>
                  <a:lnTo>
                    <a:pt x="2168" y="7"/>
                  </a:lnTo>
                  <a:lnTo>
                    <a:pt x="2174" y="6"/>
                  </a:lnTo>
                  <a:lnTo>
                    <a:pt x="2173" y="6"/>
                  </a:lnTo>
                  <a:lnTo>
                    <a:pt x="2178" y="7"/>
                  </a:lnTo>
                  <a:lnTo>
                    <a:pt x="2185" y="10"/>
                  </a:lnTo>
                  <a:lnTo>
                    <a:pt x="2197" y="23"/>
                  </a:lnTo>
                  <a:lnTo>
                    <a:pt x="2211" y="42"/>
                  </a:lnTo>
                  <a:lnTo>
                    <a:pt x="2211" y="41"/>
                  </a:lnTo>
                  <a:lnTo>
                    <a:pt x="2216" y="53"/>
                  </a:lnTo>
                  <a:lnTo>
                    <a:pt x="2223" y="76"/>
                  </a:lnTo>
                  <a:lnTo>
                    <a:pt x="2223" y="75"/>
                  </a:lnTo>
                  <a:lnTo>
                    <a:pt x="2225" y="87"/>
                  </a:lnTo>
                  <a:lnTo>
                    <a:pt x="2225" y="86"/>
                  </a:lnTo>
                  <a:lnTo>
                    <a:pt x="2225" y="97"/>
                  </a:lnTo>
                  <a:lnTo>
                    <a:pt x="2225" y="96"/>
                  </a:lnTo>
                  <a:lnTo>
                    <a:pt x="2222" y="110"/>
                  </a:lnTo>
                  <a:lnTo>
                    <a:pt x="2222" y="109"/>
                  </a:lnTo>
                  <a:lnTo>
                    <a:pt x="2217" y="114"/>
                  </a:lnTo>
                  <a:lnTo>
                    <a:pt x="2217" y="113"/>
                  </a:lnTo>
                  <a:lnTo>
                    <a:pt x="2212" y="117"/>
                  </a:lnTo>
                  <a:lnTo>
                    <a:pt x="2212" y="116"/>
                  </a:lnTo>
                  <a:lnTo>
                    <a:pt x="2206" y="118"/>
                  </a:lnTo>
                  <a:lnTo>
                    <a:pt x="2209" y="119"/>
                  </a:lnTo>
                  <a:lnTo>
                    <a:pt x="2204" y="117"/>
                  </a:lnTo>
                  <a:lnTo>
                    <a:pt x="2203" y="116"/>
                  </a:lnTo>
                  <a:lnTo>
                    <a:pt x="2197" y="115"/>
                  </a:lnTo>
                  <a:lnTo>
                    <a:pt x="2198" y="115"/>
                  </a:lnTo>
                  <a:lnTo>
                    <a:pt x="2192" y="111"/>
                  </a:lnTo>
                  <a:lnTo>
                    <a:pt x="2179" y="96"/>
                  </a:lnTo>
                  <a:lnTo>
                    <a:pt x="2181" y="97"/>
                  </a:lnTo>
                  <a:lnTo>
                    <a:pt x="2169" y="78"/>
                  </a:lnTo>
                  <a:lnTo>
                    <a:pt x="2164" y="78"/>
                  </a:lnTo>
                  <a:lnTo>
                    <a:pt x="2062" y="166"/>
                  </a:lnTo>
                  <a:lnTo>
                    <a:pt x="1952" y="265"/>
                  </a:lnTo>
                  <a:lnTo>
                    <a:pt x="1773" y="417"/>
                  </a:lnTo>
                  <a:lnTo>
                    <a:pt x="1578" y="566"/>
                  </a:lnTo>
                  <a:lnTo>
                    <a:pt x="1578" y="565"/>
                  </a:lnTo>
                  <a:lnTo>
                    <a:pt x="1510" y="613"/>
                  </a:lnTo>
                  <a:lnTo>
                    <a:pt x="1443" y="659"/>
                  </a:lnTo>
                  <a:lnTo>
                    <a:pt x="1373" y="701"/>
                  </a:lnTo>
                  <a:lnTo>
                    <a:pt x="1303" y="741"/>
                  </a:lnTo>
                  <a:lnTo>
                    <a:pt x="1270" y="759"/>
                  </a:lnTo>
                  <a:lnTo>
                    <a:pt x="1163" y="809"/>
                  </a:lnTo>
                  <a:lnTo>
                    <a:pt x="1127" y="822"/>
                  </a:lnTo>
                  <a:lnTo>
                    <a:pt x="1127" y="823"/>
                  </a:lnTo>
                  <a:lnTo>
                    <a:pt x="1057" y="850"/>
                  </a:lnTo>
                  <a:lnTo>
                    <a:pt x="986" y="868"/>
                  </a:lnTo>
                  <a:lnTo>
                    <a:pt x="948" y="878"/>
                  </a:lnTo>
                  <a:lnTo>
                    <a:pt x="878" y="891"/>
                  </a:lnTo>
                  <a:lnTo>
                    <a:pt x="808" y="896"/>
                  </a:lnTo>
                  <a:lnTo>
                    <a:pt x="772" y="896"/>
                  </a:lnTo>
                  <a:lnTo>
                    <a:pt x="701" y="894"/>
                  </a:lnTo>
                  <a:lnTo>
                    <a:pt x="664" y="889"/>
                  </a:lnTo>
                  <a:lnTo>
                    <a:pt x="665" y="889"/>
                  </a:lnTo>
                  <a:lnTo>
                    <a:pt x="596" y="874"/>
                  </a:lnTo>
                  <a:lnTo>
                    <a:pt x="560" y="863"/>
                  </a:lnTo>
                  <a:lnTo>
                    <a:pt x="526" y="852"/>
                  </a:lnTo>
                  <a:lnTo>
                    <a:pt x="527" y="852"/>
                  </a:lnTo>
                  <a:lnTo>
                    <a:pt x="490" y="837"/>
                  </a:lnTo>
                  <a:lnTo>
                    <a:pt x="424" y="803"/>
                  </a:lnTo>
                  <a:lnTo>
                    <a:pt x="391" y="782"/>
                  </a:lnTo>
                  <a:lnTo>
                    <a:pt x="359" y="757"/>
                  </a:lnTo>
                  <a:lnTo>
                    <a:pt x="359" y="758"/>
                  </a:lnTo>
                  <a:lnTo>
                    <a:pt x="291" y="703"/>
                  </a:lnTo>
                  <a:lnTo>
                    <a:pt x="227" y="639"/>
                  </a:lnTo>
                  <a:lnTo>
                    <a:pt x="194" y="604"/>
                  </a:lnTo>
                  <a:lnTo>
                    <a:pt x="162" y="566"/>
                  </a:lnTo>
                  <a:lnTo>
                    <a:pt x="102" y="481"/>
                  </a:lnTo>
                  <a:lnTo>
                    <a:pt x="71" y="43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mtClean="0"/>
            </a:p>
          </p:txBody>
        </p:sp>
      </p:grpSp>
      <p:grpSp>
        <p:nvGrpSpPr>
          <p:cNvPr id="5126" name="Group 7"/>
          <p:cNvGrpSpPr>
            <a:grpSpLocks noChangeAspect="1"/>
          </p:cNvGrpSpPr>
          <p:nvPr/>
        </p:nvGrpSpPr>
        <p:grpSpPr bwMode="auto">
          <a:xfrm flipH="1">
            <a:off x="3425825" y="3810000"/>
            <a:ext cx="419100" cy="381000"/>
            <a:chOff x="3264" y="1824"/>
            <a:chExt cx="252" cy="240"/>
          </a:xfrm>
        </p:grpSpPr>
        <p:sp>
          <p:nvSpPr>
            <p:cNvPr id="5253" name="AutoShape 6"/>
            <p:cNvSpPr>
              <a:spLocks noChangeAspect="1" noChangeArrowheads="1" noTextEdit="1"/>
            </p:cNvSpPr>
            <p:nvPr/>
          </p:nvSpPr>
          <p:spPr bwMode="auto">
            <a:xfrm>
              <a:off x="3264" y="1824"/>
              <a:ext cx="252"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
          <p:nvSpPr>
            <p:cNvPr id="5254" name="Freeform 9"/>
            <p:cNvSpPr>
              <a:spLocks/>
            </p:cNvSpPr>
            <p:nvPr/>
          </p:nvSpPr>
          <p:spPr bwMode="auto">
            <a:xfrm>
              <a:off x="3264" y="1824"/>
              <a:ext cx="252" cy="240"/>
            </a:xfrm>
            <a:custGeom>
              <a:avLst/>
              <a:gdLst>
                <a:gd name="T0" fmla="*/ 10 w 3270"/>
                <a:gd name="T1" fmla="*/ 0 h 3114"/>
                <a:gd name="T2" fmla="*/ 12 w 3270"/>
                <a:gd name="T3" fmla="*/ 0 h 3114"/>
                <a:gd name="T4" fmla="*/ 13 w 3270"/>
                <a:gd name="T5" fmla="*/ 0 h 3114"/>
                <a:gd name="T6" fmla="*/ 14 w 3270"/>
                <a:gd name="T7" fmla="*/ 1 h 3114"/>
                <a:gd name="T8" fmla="*/ 15 w 3270"/>
                <a:gd name="T9" fmla="*/ 2 h 3114"/>
                <a:gd name="T10" fmla="*/ 16 w 3270"/>
                <a:gd name="T11" fmla="*/ 3 h 3114"/>
                <a:gd name="T12" fmla="*/ 17 w 3270"/>
                <a:gd name="T13" fmla="*/ 3 h 3114"/>
                <a:gd name="T14" fmla="*/ 18 w 3270"/>
                <a:gd name="T15" fmla="*/ 5 h 3114"/>
                <a:gd name="T16" fmla="*/ 19 w 3270"/>
                <a:gd name="T17" fmla="*/ 6 h 3114"/>
                <a:gd name="T18" fmla="*/ 19 w 3270"/>
                <a:gd name="T19" fmla="*/ 7 h 3114"/>
                <a:gd name="T20" fmla="*/ 19 w 3270"/>
                <a:gd name="T21" fmla="*/ 8 h 3114"/>
                <a:gd name="T22" fmla="*/ 19 w 3270"/>
                <a:gd name="T23" fmla="*/ 9 h 3114"/>
                <a:gd name="T24" fmla="*/ 19 w 3270"/>
                <a:gd name="T25" fmla="*/ 11 h 3114"/>
                <a:gd name="T26" fmla="*/ 19 w 3270"/>
                <a:gd name="T27" fmla="*/ 12 h 3114"/>
                <a:gd name="T28" fmla="*/ 19 w 3270"/>
                <a:gd name="T29" fmla="*/ 13 h 3114"/>
                <a:gd name="T30" fmla="*/ 18 w 3270"/>
                <a:gd name="T31" fmla="*/ 14 h 3114"/>
                <a:gd name="T32" fmla="*/ 17 w 3270"/>
                <a:gd name="T33" fmla="*/ 16 h 3114"/>
                <a:gd name="T34" fmla="*/ 16 w 3270"/>
                <a:gd name="T35" fmla="*/ 16 h 3114"/>
                <a:gd name="T36" fmla="*/ 15 w 3270"/>
                <a:gd name="T37" fmla="*/ 17 h 3114"/>
                <a:gd name="T38" fmla="*/ 15 w 3270"/>
                <a:gd name="T39" fmla="*/ 17 h 3114"/>
                <a:gd name="T40" fmla="*/ 14 w 3270"/>
                <a:gd name="T41" fmla="*/ 17 h 3114"/>
                <a:gd name="T42" fmla="*/ 13 w 3270"/>
                <a:gd name="T43" fmla="*/ 18 h 3114"/>
                <a:gd name="T44" fmla="*/ 13 w 3270"/>
                <a:gd name="T45" fmla="*/ 18 h 3114"/>
                <a:gd name="T46" fmla="*/ 12 w 3270"/>
                <a:gd name="T47" fmla="*/ 18 h 3114"/>
                <a:gd name="T48" fmla="*/ 10 w 3270"/>
                <a:gd name="T49" fmla="*/ 18 h 3114"/>
                <a:gd name="T50" fmla="*/ 9 w 3270"/>
                <a:gd name="T51" fmla="*/ 18 h 3114"/>
                <a:gd name="T52" fmla="*/ 8 w 3270"/>
                <a:gd name="T53" fmla="*/ 18 h 3114"/>
                <a:gd name="T54" fmla="*/ 7 w 3270"/>
                <a:gd name="T55" fmla="*/ 18 h 3114"/>
                <a:gd name="T56" fmla="*/ 6 w 3270"/>
                <a:gd name="T57" fmla="*/ 18 h 3114"/>
                <a:gd name="T58" fmla="*/ 5 w 3270"/>
                <a:gd name="T59" fmla="*/ 17 h 3114"/>
                <a:gd name="T60" fmla="*/ 5 w 3270"/>
                <a:gd name="T61" fmla="*/ 17 h 3114"/>
                <a:gd name="T62" fmla="*/ 4 w 3270"/>
                <a:gd name="T63" fmla="*/ 17 h 3114"/>
                <a:gd name="T64" fmla="*/ 3 w 3270"/>
                <a:gd name="T65" fmla="*/ 16 h 3114"/>
                <a:gd name="T66" fmla="*/ 3 w 3270"/>
                <a:gd name="T67" fmla="*/ 16 h 3114"/>
                <a:gd name="T68" fmla="*/ 2 w 3270"/>
                <a:gd name="T69" fmla="*/ 14 h 3114"/>
                <a:gd name="T70" fmla="*/ 1 w 3270"/>
                <a:gd name="T71" fmla="*/ 13 h 3114"/>
                <a:gd name="T72" fmla="*/ 0 w 3270"/>
                <a:gd name="T73" fmla="*/ 12 h 3114"/>
                <a:gd name="T74" fmla="*/ 0 w 3270"/>
                <a:gd name="T75" fmla="*/ 11 h 3114"/>
                <a:gd name="T76" fmla="*/ 0 w 3270"/>
                <a:gd name="T77" fmla="*/ 9 h 3114"/>
                <a:gd name="T78" fmla="*/ 0 w 3270"/>
                <a:gd name="T79" fmla="*/ 8 h 3114"/>
                <a:gd name="T80" fmla="*/ 0 w 3270"/>
                <a:gd name="T81" fmla="*/ 7 h 3114"/>
                <a:gd name="T82" fmla="*/ 1 w 3270"/>
                <a:gd name="T83" fmla="*/ 6 h 3114"/>
                <a:gd name="T84" fmla="*/ 1 w 3270"/>
                <a:gd name="T85" fmla="*/ 5 h 3114"/>
                <a:gd name="T86" fmla="*/ 2 w 3270"/>
                <a:gd name="T87" fmla="*/ 3 h 3114"/>
                <a:gd name="T88" fmla="*/ 4 w 3270"/>
                <a:gd name="T89" fmla="*/ 2 h 3114"/>
                <a:gd name="T90" fmla="*/ 4 w 3270"/>
                <a:gd name="T91" fmla="*/ 1 h 3114"/>
                <a:gd name="T92" fmla="*/ 5 w 3270"/>
                <a:gd name="T93" fmla="*/ 1 h 3114"/>
                <a:gd name="T94" fmla="*/ 7 w 3270"/>
                <a:gd name="T95" fmla="*/ 0 h 3114"/>
                <a:gd name="T96" fmla="*/ 8 w 3270"/>
                <a:gd name="T97" fmla="*/ 0 h 3114"/>
                <a:gd name="T98" fmla="*/ 9 w 3270"/>
                <a:gd name="T99" fmla="*/ 0 h 311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3270" h="3114">
                  <a:moveTo>
                    <a:pt x="1635" y="0"/>
                  </a:moveTo>
                  <a:lnTo>
                    <a:pt x="1678" y="0"/>
                  </a:lnTo>
                  <a:lnTo>
                    <a:pt x="1720" y="2"/>
                  </a:lnTo>
                  <a:lnTo>
                    <a:pt x="1802" y="8"/>
                  </a:lnTo>
                  <a:lnTo>
                    <a:pt x="1883" y="19"/>
                  </a:lnTo>
                  <a:lnTo>
                    <a:pt x="1964" y="33"/>
                  </a:lnTo>
                  <a:lnTo>
                    <a:pt x="2005" y="39"/>
                  </a:lnTo>
                  <a:lnTo>
                    <a:pt x="2082" y="60"/>
                  </a:lnTo>
                  <a:lnTo>
                    <a:pt x="2160" y="82"/>
                  </a:lnTo>
                  <a:lnTo>
                    <a:pt x="2233" y="108"/>
                  </a:lnTo>
                  <a:lnTo>
                    <a:pt x="2308" y="139"/>
                  </a:lnTo>
                  <a:lnTo>
                    <a:pt x="2377" y="172"/>
                  </a:lnTo>
                  <a:lnTo>
                    <a:pt x="2416" y="188"/>
                  </a:lnTo>
                  <a:lnTo>
                    <a:pt x="2516" y="247"/>
                  </a:lnTo>
                  <a:lnTo>
                    <a:pt x="2549" y="267"/>
                  </a:lnTo>
                  <a:lnTo>
                    <a:pt x="2613" y="311"/>
                  </a:lnTo>
                  <a:lnTo>
                    <a:pt x="2675" y="357"/>
                  </a:lnTo>
                  <a:lnTo>
                    <a:pt x="2762" y="432"/>
                  </a:lnTo>
                  <a:lnTo>
                    <a:pt x="2792" y="458"/>
                  </a:lnTo>
                  <a:lnTo>
                    <a:pt x="2818" y="483"/>
                  </a:lnTo>
                  <a:lnTo>
                    <a:pt x="2896" y="568"/>
                  </a:lnTo>
                  <a:lnTo>
                    <a:pt x="2945" y="627"/>
                  </a:lnTo>
                  <a:lnTo>
                    <a:pt x="2991" y="687"/>
                  </a:lnTo>
                  <a:lnTo>
                    <a:pt x="3053" y="784"/>
                  </a:lnTo>
                  <a:lnTo>
                    <a:pt x="3091" y="850"/>
                  </a:lnTo>
                  <a:lnTo>
                    <a:pt x="3126" y="917"/>
                  </a:lnTo>
                  <a:lnTo>
                    <a:pt x="3157" y="989"/>
                  </a:lnTo>
                  <a:lnTo>
                    <a:pt x="3183" y="1059"/>
                  </a:lnTo>
                  <a:lnTo>
                    <a:pt x="3209" y="1133"/>
                  </a:lnTo>
                  <a:lnTo>
                    <a:pt x="3229" y="1207"/>
                  </a:lnTo>
                  <a:lnTo>
                    <a:pt x="3237" y="1244"/>
                  </a:lnTo>
                  <a:lnTo>
                    <a:pt x="3250" y="1321"/>
                  </a:lnTo>
                  <a:lnTo>
                    <a:pt x="3261" y="1398"/>
                  </a:lnTo>
                  <a:lnTo>
                    <a:pt x="3269" y="1477"/>
                  </a:lnTo>
                  <a:lnTo>
                    <a:pt x="3270" y="1517"/>
                  </a:lnTo>
                  <a:lnTo>
                    <a:pt x="3270" y="1598"/>
                  </a:lnTo>
                  <a:lnTo>
                    <a:pt x="3269" y="1637"/>
                  </a:lnTo>
                  <a:lnTo>
                    <a:pt x="3261" y="1716"/>
                  </a:lnTo>
                  <a:lnTo>
                    <a:pt x="3250" y="1794"/>
                  </a:lnTo>
                  <a:lnTo>
                    <a:pt x="3237" y="1870"/>
                  </a:lnTo>
                  <a:lnTo>
                    <a:pt x="3229" y="1907"/>
                  </a:lnTo>
                  <a:lnTo>
                    <a:pt x="3209" y="1983"/>
                  </a:lnTo>
                  <a:lnTo>
                    <a:pt x="3183" y="2057"/>
                  </a:lnTo>
                  <a:lnTo>
                    <a:pt x="3157" y="2129"/>
                  </a:lnTo>
                  <a:lnTo>
                    <a:pt x="3126" y="2197"/>
                  </a:lnTo>
                  <a:lnTo>
                    <a:pt x="3091" y="2264"/>
                  </a:lnTo>
                  <a:lnTo>
                    <a:pt x="3053" y="2333"/>
                  </a:lnTo>
                  <a:lnTo>
                    <a:pt x="2991" y="2427"/>
                  </a:lnTo>
                  <a:lnTo>
                    <a:pt x="2967" y="2458"/>
                  </a:lnTo>
                  <a:lnTo>
                    <a:pt x="2896" y="2546"/>
                  </a:lnTo>
                  <a:lnTo>
                    <a:pt x="2818" y="2631"/>
                  </a:lnTo>
                  <a:lnTo>
                    <a:pt x="2762" y="2684"/>
                  </a:lnTo>
                  <a:lnTo>
                    <a:pt x="2734" y="2710"/>
                  </a:lnTo>
                  <a:lnTo>
                    <a:pt x="2705" y="2736"/>
                  </a:lnTo>
                  <a:lnTo>
                    <a:pt x="2644" y="2783"/>
                  </a:lnTo>
                  <a:lnTo>
                    <a:pt x="2613" y="2805"/>
                  </a:lnTo>
                  <a:lnTo>
                    <a:pt x="2581" y="2826"/>
                  </a:lnTo>
                  <a:lnTo>
                    <a:pt x="2549" y="2849"/>
                  </a:lnTo>
                  <a:lnTo>
                    <a:pt x="2516" y="2869"/>
                  </a:lnTo>
                  <a:lnTo>
                    <a:pt x="2482" y="2890"/>
                  </a:lnTo>
                  <a:lnTo>
                    <a:pt x="2448" y="2907"/>
                  </a:lnTo>
                  <a:lnTo>
                    <a:pt x="2416" y="2927"/>
                  </a:lnTo>
                  <a:lnTo>
                    <a:pt x="2377" y="2942"/>
                  </a:lnTo>
                  <a:lnTo>
                    <a:pt x="2344" y="2962"/>
                  </a:lnTo>
                  <a:lnTo>
                    <a:pt x="2308" y="2975"/>
                  </a:lnTo>
                  <a:lnTo>
                    <a:pt x="2271" y="2993"/>
                  </a:lnTo>
                  <a:lnTo>
                    <a:pt x="2233" y="3006"/>
                  </a:lnTo>
                  <a:lnTo>
                    <a:pt x="2198" y="3020"/>
                  </a:lnTo>
                  <a:lnTo>
                    <a:pt x="2160" y="3032"/>
                  </a:lnTo>
                  <a:lnTo>
                    <a:pt x="2122" y="3046"/>
                  </a:lnTo>
                  <a:lnTo>
                    <a:pt x="2005" y="3075"/>
                  </a:lnTo>
                  <a:lnTo>
                    <a:pt x="1964" y="3083"/>
                  </a:lnTo>
                  <a:lnTo>
                    <a:pt x="1843" y="3103"/>
                  </a:lnTo>
                  <a:lnTo>
                    <a:pt x="1802" y="3106"/>
                  </a:lnTo>
                  <a:lnTo>
                    <a:pt x="1761" y="3111"/>
                  </a:lnTo>
                  <a:lnTo>
                    <a:pt x="1678" y="3114"/>
                  </a:lnTo>
                  <a:lnTo>
                    <a:pt x="1593" y="3114"/>
                  </a:lnTo>
                  <a:lnTo>
                    <a:pt x="1510" y="3111"/>
                  </a:lnTo>
                  <a:lnTo>
                    <a:pt x="1468" y="3106"/>
                  </a:lnTo>
                  <a:lnTo>
                    <a:pt x="1427" y="3103"/>
                  </a:lnTo>
                  <a:lnTo>
                    <a:pt x="1307" y="3083"/>
                  </a:lnTo>
                  <a:lnTo>
                    <a:pt x="1267" y="3075"/>
                  </a:lnTo>
                  <a:lnTo>
                    <a:pt x="1151" y="3046"/>
                  </a:lnTo>
                  <a:lnTo>
                    <a:pt x="1112" y="3032"/>
                  </a:lnTo>
                  <a:lnTo>
                    <a:pt x="1075" y="3020"/>
                  </a:lnTo>
                  <a:lnTo>
                    <a:pt x="1039" y="3006"/>
                  </a:lnTo>
                  <a:lnTo>
                    <a:pt x="1001" y="2993"/>
                  </a:lnTo>
                  <a:lnTo>
                    <a:pt x="963" y="2975"/>
                  </a:lnTo>
                  <a:lnTo>
                    <a:pt x="927" y="2962"/>
                  </a:lnTo>
                  <a:lnTo>
                    <a:pt x="893" y="2942"/>
                  </a:lnTo>
                  <a:lnTo>
                    <a:pt x="857" y="2927"/>
                  </a:lnTo>
                  <a:lnTo>
                    <a:pt x="825" y="2907"/>
                  </a:lnTo>
                  <a:lnTo>
                    <a:pt x="790" y="2890"/>
                  </a:lnTo>
                  <a:lnTo>
                    <a:pt x="755" y="2869"/>
                  </a:lnTo>
                  <a:lnTo>
                    <a:pt x="722" y="2849"/>
                  </a:lnTo>
                  <a:lnTo>
                    <a:pt x="692" y="2826"/>
                  </a:lnTo>
                  <a:lnTo>
                    <a:pt x="660" y="2805"/>
                  </a:lnTo>
                  <a:lnTo>
                    <a:pt x="628" y="2783"/>
                  </a:lnTo>
                  <a:lnTo>
                    <a:pt x="567" y="2736"/>
                  </a:lnTo>
                  <a:lnTo>
                    <a:pt x="537" y="2710"/>
                  </a:lnTo>
                  <a:lnTo>
                    <a:pt x="480" y="2656"/>
                  </a:lnTo>
                  <a:lnTo>
                    <a:pt x="452" y="2631"/>
                  </a:lnTo>
                  <a:lnTo>
                    <a:pt x="375" y="2546"/>
                  </a:lnTo>
                  <a:lnTo>
                    <a:pt x="303" y="2458"/>
                  </a:lnTo>
                  <a:lnTo>
                    <a:pt x="281" y="2427"/>
                  </a:lnTo>
                  <a:lnTo>
                    <a:pt x="218" y="2333"/>
                  </a:lnTo>
                  <a:lnTo>
                    <a:pt x="180" y="2264"/>
                  </a:lnTo>
                  <a:lnTo>
                    <a:pt x="146" y="2197"/>
                  </a:lnTo>
                  <a:lnTo>
                    <a:pt x="116" y="2129"/>
                  </a:lnTo>
                  <a:lnTo>
                    <a:pt x="87" y="2057"/>
                  </a:lnTo>
                  <a:lnTo>
                    <a:pt x="64" y="1983"/>
                  </a:lnTo>
                  <a:lnTo>
                    <a:pt x="42" y="1907"/>
                  </a:lnTo>
                  <a:lnTo>
                    <a:pt x="35" y="1870"/>
                  </a:lnTo>
                  <a:lnTo>
                    <a:pt x="21" y="1794"/>
                  </a:lnTo>
                  <a:lnTo>
                    <a:pt x="10" y="1716"/>
                  </a:lnTo>
                  <a:lnTo>
                    <a:pt x="2" y="1637"/>
                  </a:lnTo>
                  <a:lnTo>
                    <a:pt x="0" y="1598"/>
                  </a:lnTo>
                  <a:lnTo>
                    <a:pt x="0" y="1517"/>
                  </a:lnTo>
                  <a:lnTo>
                    <a:pt x="2" y="1477"/>
                  </a:lnTo>
                  <a:lnTo>
                    <a:pt x="10" y="1398"/>
                  </a:lnTo>
                  <a:lnTo>
                    <a:pt x="21" y="1321"/>
                  </a:lnTo>
                  <a:lnTo>
                    <a:pt x="35" y="1244"/>
                  </a:lnTo>
                  <a:lnTo>
                    <a:pt x="42" y="1207"/>
                  </a:lnTo>
                  <a:lnTo>
                    <a:pt x="64" y="1133"/>
                  </a:lnTo>
                  <a:lnTo>
                    <a:pt x="87" y="1059"/>
                  </a:lnTo>
                  <a:lnTo>
                    <a:pt x="116" y="989"/>
                  </a:lnTo>
                  <a:lnTo>
                    <a:pt x="146" y="917"/>
                  </a:lnTo>
                  <a:lnTo>
                    <a:pt x="180" y="850"/>
                  </a:lnTo>
                  <a:lnTo>
                    <a:pt x="218" y="784"/>
                  </a:lnTo>
                  <a:lnTo>
                    <a:pt x="281" y="687"/>
                  </a:lnTo>
                  <a:lnTo>
                    <a:pt x="327" y="627"/>
                  </a:lnTo>
                  <a:lnTo>
                    <a:pt x="375" y="568"/>
                  </a:lnTo>
                  <a:lnTo>
                    <a:pt x="452" y="483"/>
                  </a:lnTo>
                  <a:lnTo>
                    <a:pt x="507" y="432"/>
                  </a:lnTo>
                  <a:lnTo>
                    <a:pt x="596" y="357"/>
                  </a:lnTo>
                  <a:lnTo>
                    <a:pt x="660" y="311"/>
                  </a:lnTo>
                  <a:lnTo>
                    <a:pt x="722" y="267"/>
                  </a:lnTo>
                  <a:lnTo>
                    <a:pt x="755" y="247"/>
                  </a:lnTo>
                  <a:lnTo>
                    <a:pt x="825" y="207"/>
                  </a:lnTo>
                  <a:lnTo>
                    <a:pt x="857" y="188"/>
                  </a:lnTo>
                  <a:lnTo>
                    <a:pt x="927" y="154"/>
                  </a:lnTo>
                  <a:lnTo>
                    <a:pt x="963" y="139"/>
                  </a:lnTo>
                  <a:lnTo>
                    <a:pt x="1039" y="108"/>
                  </a:lnTo>
                  <a:lnTo>
                    <a:pt x="1112" y="82"/>
                  </a:lnTo>
                  <a:lnTo>
                    <a:pt x="1190" y="60"/>
                  </a:lnTo>
                  <a:lnTo>
                    <a:pt x="1267" y="39"/>
                  </a:lnTo>
                  <a:lnTo>
                    <a:pt x="1307" y="33"/>
                  </a:lnTo>
                  <a:lnTo>
                    <a:pt x="1388" y="19"/>
                  </a:lnTo>
                  <a:lnTo>
                    <a:pt x="1468" y="8"/>
                  </a:lnTo>
                  <a:lnTo>
                    <a:pt x="1552" y="2"/>
                  </a:lnTo>
                  <a:lnTo>
                    <a:pt x="1593" y="0"/>
                  </a:lnTo>
                  <a:lnTo>
                    <a:pt x="1635" y="0"/>
                  </a:lnTo>
                  <a:close/>
                </a:path>
              </a:pathLst>
            </a:custGeom>
            <a:solidFill>
              <a:srgbClr val="FFC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mtClean="0"/>
            </a:p>
          </p:txBody>
        </p:sp>
        <p:sp>
          <p:nvSpPr>
            <p:cNvPr id="5255" name="Freeform 10"/>
            <p:cNvSpPr>
              <a:spLocks/>
            </p:cNvSpPr>
            <p:nvPr/>
          </p:nvSpPr>
          <p:spPr bwMode="auto">
            <a:xfrm>
              <a:off x="3335" y="1888"/>
              <a:ext cx="26" cy="52"/>
            </a:xfrm>
            <a:custGeom>
              <a:avLst/>
              <a:gdLst>
                <a:gd name="T0" fmla="*/ 1 w 340"/>
                <a:gd name="T1" fmla="*/ 0 h 686"/>
                <a:gd name="T2" fmla="*/ 1 w 340"/>
                <a:gd name="T3" fmla="*/ 0 h 686"/>
                <a:gd name="T4" fmla="*/ 1 w 340"/>
                <a:gd name="T5" fmla="*/ 0 h 686"/>
                <a:gd name="T6" fmla="*/ 1 w 340"/>
                <a:gd name="T7" fmla="*/ 0 h 686"/>
                <a:gd name="T8" fmla="*/ 1 w 340"/>
                <a:gd name="T9" fmla="*/ 0 h 686"/>
                <a:gd name="T10" fmla="*/ 1 w 340"/>
                <a:gd name="T11" fmla="*/ 0 h 686"/>
                <a:gd name="T12" fmla="*/ 2 w 340"/>
                <a:gd name="T13" fmla="*/ 0 h 686"/>
                <a:gd name="T14" fmla="*/ 2 w 340"/>
                <a:gd name="T15" fmla="*/ 1 h 686"/>
                <a:gd name="T16" fmla="*/ 2 w 340"/>
                <a:gd name="T17" fmla="*/ 1 h 686"/>
                <a:gd name="T18" fmla="*/ 2 w 340"/>
                <a:gd name="T19" fmla="*/ 1 h 686"/>
                <a:gd name="T20" fmla="*/ 2 w 340"/>
                <a:gd name="T21" fmla="*/ 1 h 686"/>
                <a:gd name="T22" fmla="*/ 2 w 340"/>
                <a:gd name="T23" fmla="*/ 1 h 686"/>
                <a:gd name="T24" fmla="*/ 2 w 340"/>
                <a:gd name="T25" fmla="*/ 2 h 686"/>
                <a:gd name="T26" fmla="*/ 2 w 340"/>
                <a:gd name="T27" fmla="*/ 2 h 686"/>
                <a:gd name="T28" fmla="*/ 2 w 340"/>
                <a:gd name="T29" fmla="*/ 2 h 686"/>
                <a:gd name="T30" fmla="*/ 2 w 340"/>
                <a:gd name="T31" fmla="*/ 3 h 686"/>
                <a:gd name="T32" fmla="*/ 2 w 340"/>
                <a:gd name="T33" fmla="*/ 3 h 686"/>
                <a:gd name="T34" fmla="*/ 2 w 340"/>
                <a:gd name="T35" fmla="*/ 3 h 686"/>
                <a:gd name="T36" fmla="*/ 2 w 340"/>
                <a:gd name="T37" fmla="*/ 3 h 686"/>
                <a:gd name="T38" fmla="*/ 2 w 340"/>
                <a:gd name="T39" fmla="*/ 3 h 686"/>
                <a:gd name="T40" fmla="*/ 2 w 340"/>
                <a:gd name="T41" fmla="*/ 3 h 686"/>
                <a:gd name="T42" fmla="*/ 1 w 340"/>
                <a:gd name="T43" fmla="*/ 4 h 686"/>
                <a:gd name="T44" fmla="*/ 1 w 340"/>
                <a:gd name="T45" fmla="*/ 4 h 686"/>
                <a:gd name="T46" fmla="*/ 1 w 340"/>
                <a:gd name="T47" fmla="*/ 4 h 686"/>
                <a:gd name="T48" fmla="*/ 1 w 340"/>
                <a:gd name="T49" fmla="*/ 4 h 686"/>
                <a:gd name="T50" fmla="*/ 1 w 340"/>
                <a:gd name="T51" fmla="*/ 4 h 686"/>
                <a:gd name="T52" fmla="*/ 1 w 340"/>
                <a:gd name="T53" fmla="*/ 4 h 686"/>
                <a:gd name="T54" fmla="*/ 1 w 340"/>
                <a:gd name="T55" fmla="*/ 4 h 686"/>
                <a:gd name="T56" fmla="*/ 1 w 340"/>
                <a:gd name="T57" fmla="*/ 4 h 686"/>
                <a:gd name="T58" fmla="*/ 1 w 340"/>
                <a:gd name="T59" fmla="*/ 4 h 686"/>
                <a:gd name="T60" fmla="*/ 1 w 340"/>
                <a:gd name="T61" fmla="*/ 4 h 686"/>
                <a:gd name="T62" fmla="*/ 1 w 340"/>
                <a:gd name="T63" fmla="*/ 4 h 686"/>
                <a:gd name="T64" fmla="*/ 1 w 340"/>
                <a:gd name="T65" fmla="*/ 4 h 686"/>
                <a:gd name="T66" fmla="*/ 0 w 340"/>
                <a:gd name="T67" fmla="*/ 4 h 686"/>
                <a:gd name="T68" fmla="*/ 0 w 340"/>
                <a:gd name="T69" fmla="*/ 3 h 686"/>
                <a:gd name="T70" fmla="*/ 0 w 340"/>
                <a:gd name="T71" fmla="*/ 3 h 686"/>
                <a:gd name="T72" fmla="*/ 0 w 340"/>
                <a:gd name="T73" fmla="*/ 3 h 686"/>
                <a:gd name="T74" fmla="*/ 0 w 340"/>
                <a:gd name="T75" fmla="*/ 3 h 686"/>
                <a:gd name="T76" fmla="*/ 0 w 340"/>
                <a:gd name="T77" fmla="*/ 2 h 686"/>
                <a:gd name="T78" fmla="*/ 0 w 340"/>
                <a:gd name="T79" fmla="*/ 2 h 686"/>
                <a:gd name="T80" fmla="*/ 0 w 340"/>
                <a:gd name="T81" fmla="*/ 1 h 686"/>
                <a:gd name="T82" fmla="*/ 0 w 340"/>
                <a:gd name="T83" fmla="*/ 1 h 686"/>
                <a:gd name="T84" fmla="*/ 0 w 340"/>
                <a:gd name="T85" fmla="*/ 1 h 686"/>
                <a:gd name="T86" fmla="*/ 0 w 340"/>
                <a:gd name="T87" fmla="*/ 1 h 686"/>
                <a:gd name="T88" fmla="*/ 0 w 340"/>
                <a:gd name="T89" fmla="*/ 0 h 686"/>
                <a:gd name="T90" fmla="*/ 1 w 340"/>
                <a:gd name="T91" fmla="*/ 0 h 686"/>
                <a:gd name="T92" fmla="*/ 1 w 340"/>
                <a:gd name="T93" fmla="*/ 0 h 686"/>
                <a:gd name="T94" fmla="*/ 1 w 340"/>
                <a:gd name="T95" fmla="*/ 0 h 686"/>
                <a:gd name="T96" fmla="*/ 1 w 340"/>
                <a:gd name="T97" fmla="*/ 0 h 686"/>
                <a:gd name="T98" fmla="*/ 1 w 340"/>
                <a:gd name="T99" fmla="*/ 0 h 686"/>
                <a:gd name="T100" fmla="*/ 1 w 340"/>
                <a:gd name="T101" fmla="*/ 0 h 68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340" h="686">
                  <a:moveTo>
                    <a:pt x="170" y="0"/>
                  </a:moveTo>
                  <a:lnTo>
                    <a:pt x="178" y="0"/>
                  </a:lnTo>
                  <a:lnTo>
                    <a:pt x="197" y="3"/>
                  </a:lnTo>
                  <a:lnTo>
                    <a:pt x="205" y="6"/>
                  </a:lnTo>
                  <a:lnTo>
                    <a:pt x="219" y="13"/>
                  </a:lnTo>
                  <a:lnTo>
                    <a:pt x="251" y="41"/>
                  </a:lnTo>
                  <a:lnTo>
                    <a:pt x="279" y="78"/>
                  </a:lnTo>
                  <a:lnTo>
                    <a:pt x="291" y="99"/>
                  </a:lnTo>
                  <a:lnTo>
                    <a:pt x="301" y="125"/>
                  </a:lnTo>
                  <a:lnTo>
                    <a:pt x="312" y="152"/>
                  </a:lnTo>
                  <a:lnTo>
                    <a:pt x="321" y="179"/>
                  </a:lnTo>
                  <a:lnTo>
                    <a:pt x="326" y="208"/>
                  </a:lnTo>
                  <a:lnTo>
                    <a:pt x="337" y="274"/>
                  </a:lnTo>
                  <a:lnTo>
                    <a:pt x="340" y="342"/>
                  </a:lnTo>
                  <a:lnTo>
                    <a:pt x="337" y="413"/>
                  </a:lnTo>
                  <a:lnTo>
                    <a:pt x="326" y="478"/>
                  </a:lnTo>
                  <a:lnTo>
                    <a:pt x="321" y="506"/>
                  </a:lnTo>
                  <a:lnTo>
                    <a:pt x="312" y="534"/>
                  </a:lnTo>
                  <a:lnTo>
                    <a:pt x="301" y="564"/>
                  </a:lnTo>
                  <a:lnTo>
                    <a:pt x="291" y="585"/>
                  </a:lnTo>
                  <a:lnTo>
                    <a:pt x="279" y="608"/>
                  </a:lnTo>
                  <a:lnTo>
                    <a:pt x="251" y="645"/>
                  </a:lnTo>
                  <a:lnTo>
                    <a:pt x="236" y="658"/>
                  </a:lnTo>
                  <a:lnTo>
                    <a:pt x="219" y="671"/>
                  </a:lnTo>
                  <a:lnTo>
                    <a:pt x="205" y="681"/>
                  </a:lnTo>
                  <a:lnTo>
                    <a:pt x="197" y="685"/>
                  </a:lnTo>
                  <a:lnTo>
                    <a:pt x="178" y="686"/>
                  </a:lnTo>
                  <a:lnTo>
                    <a:pt x="162" y="686"/>
                  </a:lnTo>
                  <a:lnTo>
                    <a:pt x="144" y="685"/>
                  </a:lnTo>
                  <a:lnTo>
                    <a:pt x="135" y="681"/>
                  </a:lnTo>
                  <a:lnTo>
                    <a:pt x="121" y="671"/>
                  </a:lnTo>
                  <a:lnTo>
                    <a:pt x="105" y="658"/>
                  </a:lnTo>
                  <a:lnTo>
                    <a:pt x="89" y="645"/>
                  </a:lnTo>
                  <a:lnTo>
                    <a:pt x="76" y="629"/>
                  </a:lnTo>
                  <a:lnTo>
                    <a:pt x="64" y="608"/>
                  </a:lnTo>
                  <a:lnTo>
                    <a:pt x="38" y="564"/>
                  </a:lnTo>
                  <a:lnTo>
                    <a:pt x="13" y="478"/>
                  </a:lnTo>
                  <a:lnTo>
                    <a:pt x="8" y="447"/>
                  </a:lnTo>
                  <a:lnTo>
                    <a:pt x="0" y="378"/>
                  </a:lnTo>
                  <a:lnTo>
                    <a:pt x="0" y="308"/>
                  </a:lnTo>
                  <a:lnTo>
                    <a:pt x="8" y="241"/>
                  </a:lnTo>
                  <a:lnTo>
                    <a:pt x="13" y="208"/>
                  </a:lnTo>
                  <a:lnTo>
                    <a:pt x="38" y="125"/>
                  </a:lnTo>
                  <a:lnTo>
                    <a:pt x="51" y="99"/>
                  </a:lnTo>
                  <a:lnTo>
                    <a:pt x="76" y="58"/>
                  </a:lnTo>
                  <a:lnTo>
                    <a:pt x="89" y="41"/>
                  </a:lnTo>
                  <a:lnTo>
                    <a:pt x="121" y="13"/>
                  </a:lnTo>
                  <a:lnTo>
                    <a:pt x="135" y="6"/>
                  </a:lnTo>
                  <a:lnTo>
                    <a:pt x="144" y="3"/>
                  </a:lnTo>
                  <a:lnTo>
                    <a:pt x="162" y="0"/>
                  </a:lnTo>
                  <a:lnTo>
                    <a:pt x="17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mtClean="0"/>
            </a:p>
          </p:txBody>
        </p:sp>
        <p:sp>
          <p:nvSpPr>
            <p:cNvPr id="5256" name="Freeform 11"/>
            <p:cNvSpPr>
              <a:spLocks/>
            </p:cNvSpPr>
            <p:nvPr/>
          </p:nvSpPr>
          <p:spPr bwMode="auto">
            <a:xfrm>
              <a:off x="3335" y="1887"/>
              <a:ext cx="27" cy="54"/>
            </a:xfrm>
            <a:custGeom>
              <a:avLst/>
              <a:gdLst>
                <a:gd name="T0" fmla="*/ 1 w 346"/>
                <a:gd name="T1" fmla="*/ 0 h 693"/>
                <a:gd name="T2" fmla="*/ 1 w 346"/>
                <a:gd name="T3" fmla="*/ 0 h 693"/>
                <a:gd name="T4" fmla="*/ 1 w 346"/>
                <a:gd name="T5" fmla="*/ 0 h 693"/>
                <a:gd name="T6" fmla="*/ 1 w 346"/>
                <a:gd name="T7" fmla="*/ 0 h 693"/>
                <a:gd name="T8" fmla="*/ 2 w 346"/>
                <a:gd name="T9" fmla="*/ 0 h 693"/>
                <a:gd name="T10" fmla="*/ 2 w 346"/>
                <a:gd name="T11" fmla="*/ 1 h 693"/>
                <a:gd name="T12" fmla="*/ 2 w 346"/>
                <a:gd name="T13" fmla="*/ 1 h 693"/>
                <a:gd name="T14" fmla="*/ 2 w 346"/>
                <a:gd name="T15" fmla="*/ 2 h 693"/>
                <a:gd name="T16" fmla="*/ 2 w 346"/>
                <a:gd name="T17" fmla="*/ 2 h 693"/>
                <a:gd name="T18" fmla="*/ 2 w 346"/>
                <a:gd name="T19" fmla="*/ 3 h 693"/>
                <a:gd name="T20" fmla="*/ 2 w 346"/>
                <a:gd name="T21" fmla="*/ 4 h 693"/>
                <a:gd name="T22" fmla="*/ 1 w 346"/>
                <a:gd name="T23" fmla="*/ 4 h 693"/>
                <a:gd name="T24" fmla="*/ 1 w 346"/>
                <a:gd name="T25" fmla="*/ 4 h 693"/>
                <a:gd name="T26" fmla="*/ 1 w 346"/>
                <a:gd name="T27" fmla="*/ 4 h 693"/>
                <a:gd name="T28" fmla="*/ 1 w 346"/>
                <a:gd name="T29" fmla="*/ 4 h 693"/>
                <a:gd name="T30" fmla="*/ 1 w 346"/>
                <a:gd name="T31" fmla="*/ 4 h 693"/>
                <a:gd name="T32" fmla="*/ 1 w 346"/>
                <a:gd name="T33" fmla="*/ 4 h 693"/>
                <a:gd name="T34" fmla="*/ 0 w 346"/>
                <a:gd name="T35" fmla="*/ 4 h 693"/>
                <a:gd name="T36" fmla="*/ 0 w 346"/>
                <a:gd name="T37" fmla="*/ 3 h 693"/>
                <a:gd name="T38" fmla="*/ 0 w 346"/>
                <a:gd name="T39" fmla="*/ 2 h 693"/>
                <a:gd name="T40" fmla="*/ 0 w 346"/>
                <a:gd name="T41" fmla="*/ 1 h 693"/>
                <a:gd name="T42" fmla="*/ 0 w 346"/>
                <a:gd name="T43" fmla="*/ 1 h 693"/>
                <a:gd name="T44" fmla="*/ 1 w 346"/>
                <a:gd name="T45" fmla="*/ 0 h 693"/>
                <a:gd name="T46" fmla="*/ 1 w 346"/>
                <a:gd name="T47" fmla="*/ 0 h 693"/>
                <a:gd name="T48" fmla="*/ 1 w 346"/>
                <a:gd name="T49" fmla="*/ 0 h 693"/>
                <a:gd name="T50" fmla="*/ 1 w 346"/>
                <a:gd name="T51" fmla="*/ 0 h 693"/>
                <a:gd name="T52" fmla="*/ 1 w 346"/>
                <a:gd name="T53" fmla="*/ 0 h 693"/>
                <a:gd name="T54" fmla="*/ 1 w 346"/>
                <a:gd name="T55" fmla="*/ 0 h 693"/>
                <a:gd name="T56" fmla="*/ 1 w 346"/>
                <a:gd name="T57" fmla="*/ 0 h 693"/>
                <a:gd name="T58" fmla="*/ 0 w 346"/>
                <a:gd name="T59" fmla="*/ 0 h 693"/>
                <a:gd name="T60" fmla="*/ 0 w 346"/>
                <a:gd name="T61" fmla="*/ 1 h 693"/>
                <a:gd name="T62" fmla="*/ 0 w 346"/>
                <a:gd name="T63" fmla="*/ 2 h 693"/>
                <a:gd name="T64" fmla="*/ 0 w 346"/>
                <a:gd name="T65" fmla="*/ 3 h 693"/>
                <a:gd name="T66" fmla="*/ 0 w 346"/>
                <a:gd name="T67" fmla="*/ 3 h 693"/>
                <a:gd name="T68" fmla="*/ 1 w 346"/>
                <a:gd name="T69" fmla="*/ 4 h 693"/>
                <a:gd name="T70" fmla="*/ 1 w 346"/>
                <a:gd name="T71" fmla="*/ 4 h 693"/>
                <a:gd name="T72" fmla="*/ 1 w 346"/>
                <a:gd name="T73" fmla="*/ 4 h 693"/>
                <a:gd name="T74" fmla="*/ 1 w 346"/>
                <a:gd name="T75" fmla="*/ 4 h 693"/>
                <a:gd name="T76" fmla="*/ 1 w 346"/>
                <a:gd name="T77" fmla="*/ 4 h 693"/>
                <a:gd name="T78" fmla="*/ 1 w 346"/>
                <a:gd name="T79" fmla="*/ 4 h 693"/>
                <a:gd name="T80" fmla="*/ 2 w 346"/>
                <a:gd name="T81" fmla="*/ 4 h 693"/>
                <a:gd name="T82" fmla="*/ 2 w 346"/>
                <a:gd name="T83" fmla="*/ 3 h 693"/>
                <a:gd name="T84" fmla="*/ 2 w 346"/>
                <a:gd name="T85" fmla="*/ 3 h 693"/>
                <a:gd name="T86" fmla="*/ 2 w 346"/>
                <a:gd name="T87" fmla="*/ 2 h 693"/>
                <a:gd name="T88" fmla="*/ 2 w 346"/>
                <a:gd name="T89" fmla="*/ 1 h 693"/>
                <a:gd name="T90" fmla="*/ 2 w 346"/>
                <a:gd name="T91" fmla="*/ 1 h 693"/>
                <a:gd name="T92" fmla="*/ 2 w 346"/>
                <a:gd name="T93" fmla="*/ 0 h 693"/>
                <a:gd name="T94" fmla="*/ 1 w 346"/>
                <a:gd name="T95" fmla="*/ 0 h 693"/>
                <a:gd name="T96" fmla="*/ 1 w 346"/>
                <a:gd name="T97" fmla="*/ 0 h 693"/>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346" h="693">
                  <a:moveTo>
                    <a:pt x="173" y="0"/>
                  </a:moveTo>
                  <a:lnTo>
                    <a:pt x="172" y="0"/>
                  </a:lnTo>
                  <a:lnTo>
                    <a:pt x="171" y="1"/>
                  </a:lnTo>
                  <a:lnTo>
                    <a:pt x="169" y="1"/>
                  </a:lnTo>
                  <a:lnTo>
                    <a:pt x="169" y="2"/>
                  </a:lnTo>
                  <a:lnTo>
                    <a:pt x="169" y="4"/>
                  </a:lnTo>
                  <a:lnTo>
                    <a:pt x="169" y="5"/>
                  </a:lnTo>
                  <a:lnTo>
                    <a:pt x="171" y="6"/>
                  </a:lnTo>
                  <a:lnTo>
                    <a:pt x="172" y="6"/>
                  </a:lnTo>
                  <a:lnTo>
                    <a:pt x="181" y="6"/>
                  </a:lnTo>
                  <a:lnTo>
                    <a:pt x="200" y="10"/>
                  </a:lnTo>
                  <a:lnTo>
                    <a:pt x="199" y="10"/>
                  </a:lnTo>
                  <a:lnTo>
                    <a:pt x="208" y="13"/>
                  </a:lnTo>
                  <a:lnTo>
                    <a:pt x="207" y="13"/>
                  </a:lnTo>
                  <a:lnTo>
                    <a:pt x="221" y="20"/>
                  </a:lnTo>
                  <a:lnTo>
                    <a:pt x="220" y="19"/>
                  </a:lnTo>
                  <a:lnTo>
                    <a:pt x="251" y="47"/>
                  </a:lnTo>
                  <a:lnTo>
                    <a:pt x="280" y="84"/>
                  </a:lnTo>
                  <a:lnTo>
                    <a:pt x="290" y="104"/>
                  </a:lnTo>
                  <a:lnTo>
                    <a:pt x="301" y="130"/>
                  </a:lnTo>
                  <a:lnTo>
                    <a:pt x="301" y="129"/>
                  </a:lnTo>
                  <a:lnTo>
                    <a:pt x="312" y="157"/>
                  </a:lnTo>
                  <a:lnTo>
                    <a:pt x="321" y="184"/>
                  </a:lnTo>
                  <a:lnTo>
                    <a:pt x="321" y="183"/>
                  </a:lnTo>
                  <a:lnTo>
                    <a:pt x="326" y="212"/>
                  </a:lnTo>
                  <a:lnTo>
                    <a:pt x="337" y="278"/>
                  </a:lnTo>
                  <a:lnTo>
                    <a:pt x="341" y="346"/>
                  </a:lnTo>
                  <a:lnTo>
                    <a:pt x="337" y="417"/>
                  </a:lnTo>
                  <a:lnTo>
                    <a:pt x="337" y="416"/>
                  </a:lnTo>
                  <a:lnTo>
                    <a:pt x="326" y="482"/>
                  </a:lnTo>
                  <a:lnTo>
                    <a:pt x="321" y="510"/>
                  </a:lnTo>
                  <a:lnTo>
                    <a:pt x="321" y="509"/>
                  </a:lnTo>
                  <a:lnTo>
                    <a:pt x="312" y="537"/>
                  </a:lnTo>
                  <a:lnTo>
                    <a:pt x="301" y="567"/>
                  </a:lnTo>
                  <a:lnTo>
                    <a:pt x="301" y="566"/>
                  </a:lnTo>
                  <a:lnTo>
                    <a:pt x="290" y="588"/>
                  </a:lnTo>
                  <a:lnTo>
                    <a:pt x="280" y="610"/>
                  </a:lnTo>
                  <a:lnTo>
                    <a:pt x="251" y="648"/>
                  </a:lnTo>
                  <a:lnTo>
                    <a:pt x="251" y="647"/>
                  </a:lnTo>
                  <a:lnTo>
                    <a:pt x="237" y="661"/>
                  </a:lnTo>
                  <a:lnTo>
                    <a:pt x="221" y="673"/>
                  </a:lnTo>
                  <a:lnTo>
                    <a:pt x="207" y="683"/>
                  </a:lnTo>
                  <a:lnTo>
                    <a:pt x="199" y="686"/>
                  </a:lnTo>
                  <a:lnTo>
                    <a:pt x="200" y="686"/>
                  </a:lnTo>
                  <a:lnTo>
                    <a:pt x="181" y="688"/>
                  </a:lnTo>
                  <a:lnTo>
                    <a:pt x="165" y="688"/>
                  </a:lnTo>
                  <a:lnTo>
                    <a:pt x="148" y="686"/>
                  </a:lnTo>
                  <a:lnTo>
                    <a:pt x="149" y="686"/>
                  </a:lnTo>
                  <a:lnTo>
                    <a:pt x="139" y="683"/>
                  </a:lnTo>
                  <a:lnTo>
                    <a:pt x="140" y="683"/>
                  </a:lnTo>
                  <a:lnTo>
                    <a:pt x="125" y="673"/>
                  </a:lnTo>
                  <a:lnTo>
                    <a:pt x="110" y="661"/>
                  </a:lnTo>
                  <a:lnTo>
                    <a:pt x="94" y="647"/>
                  </a:lnTo>
                  <a:lnTo>
                    <a:pt x="94" y="648"/>
                  </a:lnTo>
                  <a:lnTo>
                    <a:pt x="81" y="631"/>
                  </a:lnTo>
                  <a:lnTo>
                    <a:pt x="81" y="632"/>
                  </a:lnTo>
                  <a:lnTo>
                    <a:pt x="69" y="610"/>
                  </a:lnTo>
                  <a:lnTo>
                    <a:pt x="44" y="566"/>
                  </a:lnTo>
                  <a:lnTo>
                    <a:pt x="44" y="567"/>
                  </a:lnTo>
                  <a:lnTo>
                    <a:pt x="19" y="481"/>
                  </a:lnTo>
                  <a:lnTo>
                    <a:pt x="19" y="482"/>
                  </a:lnTo>
                  <a:lnTo>
                    <a:pt x="14" y="451"/>
                  </a:lnTo>
                  <a:lnTo>
                    <a:pt x="6" y="382"/>
                  </a:lnTo>
                  <a:lnTo>
                    <a:pt x="6" y="312"/>
                  </a:lnTo>
                  <a:lnTo>
                    <a:pt x="14" y="245"/>
                  </a:lnTo>
                  <a:lnTo>
                    <a:pt x="19" y="212"/>
                  </a:lnTo>
                  <a:lnTo>
                    <a:pt x="19" y="213"/>
                  </a:lnTo>
                  <a:lnTo>
                    <a:pt x="44" y="129"/>
                  </a:lnTo>
                  <a:lnTo>
                    <a:pt x="44" y="130"/>
                  </a:lnTo>
                  <a:lnTo>
                    <a:pt x="56" y="104"/>
                  </a:lnTo>
                  <a:lnTo>
                    <a:pt x="81" y="63"/>
                  </a:lnTo>
                  <a:lnTo>
                    <a:pt x="94" y="47"/>
                  </a:lnTo>
                  <a:lnTo>
                    <a:pt x="126" y="19"/>
                  </a:lnTo>
                  <a:lnTo>
                    <a:pt x="125" y="20"/>
                  </a:lnTo>
                  <a:lnTo>
                    <a:pt x="139" y="13"/>
                  </a:lnTo>
                  <a:lnTo>
                    <a:pt x="148" y="10"/>
                  </a:lnTo>
                  <a:lnTo>
                    <a:pt x="165" y="6"/>
                  </a:lnTo>
                  <a:lnTo>
                    <a:pt x="174" y="6"/>
                  </a:lnTo>
                  <a:lnTo>
                    <a:pt x="175" y="5"/>
                  </a:lnTo>
                  <a:lnTo>
                    <a:pt x="176" y="4"/>
                  </a:lnTo>
                  <a:lnTo>
                    <a:pt x="176" y="2"/>
                  </a:lnTo>
                  <a:lnTo>
                    <a:pt x="175" y="1"/>
                  </a:lnTo>
                  <a:lnTo>
                    <a:pt x="174" y="0"/>
                  </a:lnTo>
                  <a:lnTo>
                    <a:pt x="173" y="0"/>
                  </a:lnTo>
                  <a:lnTo>
                    <a:pt x="165" y="0"/>
                  </a:lnTo>
                  <a:lnTo>
                    <a:pt x="147" y="4"/>
                  </a:lnTo>
                  <a:lnTo>
                    <a:pt x="137" y="8"/>
                  </a:lnTo>
                  <a:lnTo>
                    <a:pt x="122" y="15"/>
                  </a:lnTo>
                  <a:lnTo>
                    <a:pt x="90" y="43"/>
                  </a:lnTo>
                  <a:lnTo>
                    <a:pt x="77" y="60"/>
                  </a:lnTo>
                  <a:lnTo>
                    <a:pt x="51" y="101"/>
                  </a:lnTo>
                  <a:lnTo>
                    <a:pt x="39" y="127"/>
                  </a:lnTo>
                  <a:lnTo>
                    <a:pt x="39" y="128"/>
                  </a:lnTo>
                  <a:lnTo>
                    <a:pt x="13" y="211"/>
                  </a:lnTo>
                  <a:lnTo>
                    <a:pt x="13" y="212"/>
                  </a:lnTo>
                  <a:lnTo>
                    <a:pt x="8" y="244"/>
                  </a:lnTo>
                  <a:lnTo>
                    <a:pt x="0" y="312"/>
                  </a:lnTo>
                  <a:lnTo>
                    <a:pt x="0" y="382"/>
                  </a:lnTo>
                  <a:lnTo>
                    <a:pt x="8" y="451"/>
                  </a:lnTo>
                  <a:lnTo>
                    <a:pt x="13" y="482"/>
                  </a:lnTo>
                  <a:lnTo>
                    <a:pt x="13" y="483"/>
                  </a:lnTo>
                  <a:lnTo>
                    <a:pt x="39" y="568"/>
                  </a:lnTo>
                  <a:lnTo>
                    <a:pt x="39" y="569"/>
                  </a:lnTo>
                  <a:lnTo>
                    <a:pt x="64" y="613"/>
                  </a:lnTo>
                  <a:lnTo>
                    <a:pt x="77" y="634"/>
                  </a:lnTo>
                  <a:lnTo>
                    <a:pt x="90" y="651"/>
                  </a:lnTo>
                  <a:lnTo>
                    <a:pt x="106" y="665"/>
                  </a:lnTo>
                  <a:lnTo>
                    <a:pt x="122" y="677"/>
                  </a:lnTo>
                  <a:lnTo>
                    <a:pt x="122" y="678"/>
                  </a:lnTo>
                  <a:lnTo>
                    <a:pt x="137" y="688"/>
                  </a:lnTo>
                  <a:lnTo>
                    <a:pt x="146" y="691"/>
                  </a:lnTo>
                  <a:lnTo>
                    <a:pt x="147" y="692"/>
                  </a:lnTo>
                  <a:lnTo>
                    <a:pt x="165" y="693"/>
                  </a:lnTo>
                  <a:lnTo>
                    <a:pt x="181" y="693"/>
                  </a:lnTo>
                  <a:lnTo>
                    <a:pt x="200" y="692"/>
                  </a:lnTo>
                  <a:lnTo>
                    <a:pt x="201" y="691"/>
                  </a:lnTo>
                  <a:lnTo>
                    <a:pt x="210" y="688"/>
                  </a:lnTo>
                  <a:lnTo>
                    <a:pt x="224" y="678"/>
                  </a:lnTo>
                  <a:lnTo>
                    <a:pt x="224" y="677"/>
                  </a:lnTo>
                  <a:lnTo>
                    <a:pt x="241" y="665"/>
                  </a:lnTo>
                  <a:lnTo>
                    <a:pt x="256" y="651"/>
                  </a:lnTo>
                  <a:lnTo>
                    <a:pt x="285" y="613"/>
                  </a:lnTo>
                  <a:lnTo>
                    <a:pt x="296" y="591"/>
                  </a:lnTo>
                  <a:lnTo>
                    <a:pt x="307" y="569"/>
                  </a:lnTo>
                  <a:lnTo>
                    <a:pt x="307" y="568"/>
                  </a:lnTo>
                  <a:lnTo>
                    <a:pt x="317" y="539"/>
                  </a:lnTo>
                  <a:lnTo>
                    <a:pt x="327" y="511"/>
                  </a:lnTo>
                  <a:lnTo>
                    <a:pt x="332" y="482"/>
                  </a:lnTo>
                  <a:lnTo>
                    <a:pt x="343" y="417"/>
                  </a:lnTo>
                  <a:lnTo>
                    <a:pt x="346" y="346"/>
                  </a:lnTo>
                  <a:lnTo>
                    <a:pt x="343" y="278"/>
                  </a:lnTo>
                  <a:lnTo>
                    <a:pt x="343" y="277"/>
                  </a:lnTo>
                  <a:lnTo>
                    <a:pt x="332" y="212"/>
                  </a:lnTo>
                  <a:lnTo>
                    <a:pt x="327" y="183"/>
                  </a:lnTo>
                  <a:lnTo>
                    <a:pt x="327" y="182"/>
                  </a:lnTo>
                  <a:lnTo>
                    <a:pt x="317" y="155"/>
                  </a:lnTo>
                  <a:lnTo>
                    <a:pt x="307" y="128"/>
                  </a:lnTo>
                  <a:lnTo>
                    <a:pt x="307" y="127"/>
                  </a:lnTo>
                  <a:lnTo>
                    <a:pt x="297" y="101"/>
                  </a:lnTo>
                  <a:lnTo>
                    <a:pt x="296" y="101"/>
                  </a:lnTo>
                  <a:lnTo>
                    <a:pt x="285" y="81"/>
                  </a:lnTo>
                  <a:lnTo>
                    <a:pt x="256" y="43"/>
                  </a:lnTo>
                  <a:lnTo>
                    <a:pt x="224" y="15"/>
                  </a:lnTo>
                  <a:lnTo>
                    <a:pt x="210" y="8"/>
                  </a:lnTo>
                  <a:lnTo>
                    <a:pt x="209" y="8"/>
                  </a:lnTo>
                  <a:lnTo>
                    <a:pt x="201" y="4"/>
                  </a:lnTo>
                  <a:lnTo>
                    <a:pt x="200" y="4"/>
                  </a:lnTo>
                  <a:lnTo>
                    <a:pt x="181" y="0"/>
                  </a:lnTo>
                  <a:lnTo>
                    <a:pt x="173"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mtClean="0"/>
            </a:p>
          </p:txBody>
        </p:sp>
        <p:sp>
          <p:nvSpPr>
            <p:cNvPr id="5257" name="Freeform 12"/>
            <p:cNvSpPr>
              <a:spLocks/>
            </p:cNvSpPr>
            <p:nvPr/>
          </p:nvSpPr>
          <p:spPr bwMode="auto">
            <a:xfrm>
              <a:off x="3418" y="1887"/>
              <a:ext cx="27" cy="53"/>
            </a:xfrm>
            <a:custGeom>
              <a:avLst/>
              <a:gdLst>
                <a:gd name="T0" fmla="*/ 1 w 341"/>
                <a:gd name="T1" fmla="*/ 0 h 689"/>
                <a:gd name="T2" fmla="*/ 1 w 341"/>
                <a:gd name="T3" fmla="*/ 0 h 689"/>
                <a:gd name="T4" fmla="*/ 1 w 341"/>
                <a:gd name="T5" fmla="*/ 0 h 689"/>
                <a:gd name="T6" fmla="*/ 1 w 341"/>
                <a:gd name="T7" fmla="*/ 0 h 689"/>
                <a:gd name="T8" fmla="*/ 1 w 341"/>
                <a:gd name="T9" fmla="*/ 0 h 689"/>
                <a:gd name="T10" fmla="*/ 2 w 341"/>
                <a:gd name="T11" fmla="*/ 0 h 689"/>
                <a:gd name="T12" fmla="*/ 2 w 341"/>
                <a:gd name="T13" fmla="*/ 0 h 689"/>
                <a:gd name="T14" fmla="*/ 2 w 341"/>
                <a:gd name="T15" fmla="*/ 0 h 689"/>
                <a:gd name="T16" fmla="*/ 2 w 341"/>
                <a:gd name="T17" fmla="*/ 1 h 689"/>
                <a:gd name="T18" fmla="*/ 2 w 341"/>
                <a:gd name="T19" fmla="*/ 1 h 689"/>
                <a:gd name="T20" fmla="*/ 2 w 341"/>
                <a:gd name="T21" fmla="*/ 1 h 689"/>
                <a:gd name="T22" fmla="*/ 2 w 341"/>
                <a:gd name="T23" fmla="*/ 1 h 689"/>
                <a:gd name="T24" fmla="*/ 2 w 341"/>
                <a:gd name="T25" fmla="*/ 1 h 689"/>
                <a:gd name="T26" fmla="*/ 2 w 341"/>
                <a:gd name="T27" fmla="*/ 2 h 689"/>
                <a:gd name="T28" fmla="*/ 2 w 341"/>
                <a:gd name="T29" fmla="*/ 2 h 689"/>
                <a:gd name="T30" fmla="*/ 2 w 341"/>
                <a:gd name="T31" fmla="*/ 2 h 689"/>
                <a:gd name="T32" fmla="*/ 2 w 341"/>
                <a:gd name="T33" fmla="*/ 3 h 689"/>
                <a:gd name="T34" fmla="*/ 2 w 341"/>
                <a:gd name="T35" fmla="*/ 3 h 689"/>
                <a:gd name="T36" fmla="*/ 2 w 341"/>
                <a:gd name="T37" fmla="*/ 3 h 689"/>
                <a:gd name="T38" fmla="*/ 2 w 341"/>
                <a:gd name="T39" fmla="*/ 3 h 689"/>
                <a:gd name="T40" fmla="*/ 2 w 341"/>
                <a:gd name="T41" fmla="*/ 4 h 689"/>
                <a:gd name="T42" fmla="*/ 2 w 341"/>
                <a:gd name="T43" fmla="*/ 4 h 689"/>
                <a:gd name="T44" fmla="*/ 2 w 341"/>
                <a:gd name="T45" fmla="*/ 4 h 689"/>
                <a:gd name="T46" fmla="*/ 2 w 341"/>
                <a:gd name="T47" fmla="*/ 4 h 689"/>
                <a:gd name="T48" fmla="*/ 1 w 341"/>
                <a:gd name="T49" fmla="*/ 4 h 689"/>
                <a:gd name="T50" fmla="*/ 1 w 341"/>
                <a:gd name="T51" fmla="*/ 4 h 689"/>
                <a:gd name="T52" fmla="*/ 1 w 341"/>
                <a:gd name="T53" fmla="*/ 4 h 689"/>
                <a:gd name="T54" fmla="*/ 1 w 341"/>
                <a:gd name="T55" fmla="*/ 4 h 689"/>
                <a:gd name="T56" fmla="*/ 1 w 341"/>
                <a:gd name="T57" fmla="*/ 4 h 689"/>
                <a:gd name="T58" fmla="*/ 1 w 341"/>
                <a:gd name="T59" fmla="*/ 4 h 689"/>
                <a:gd name="T60" fmla="*/ 1 w 341"/>
                <a:gd name="T61" fmla="*/ 4 h 689"/>
                <a:gd name="T62" fmla="*/ 1 w 341"/>
                <a:gd name="T63" fmla="*/ 4 h 689"/>
                <a:gd name="T64" fmla="*/ 1 w 341"/>
                <a:gd name="T65" fmla="*/ 4 h 689"/>
                <a:gd name="T66" fmla="*/ 1 w 341"/>
                <a:gd name="T67" fmla="*/ 4 h 689"/>
                <a:gd name="T68" fmla="*/ 1 w 341"/>
                <a:gd name="T69" fmla="*/ 4 h 689"/>
                <a:gd name="T70" fmla="*/ 1 w 341"/>
                <a:gd name="T71" fmla="*/ 4 h 689"/>
                <a:gd name="T72" fmla="*/ 0 w 341"/>
                <a:gd name="T73" fmla="*/ 4 h 689"/>
                <a:gd name="T74" fmla="*/ 0 w 341"/>
                <a:gd name="T75" fmla="*/ 4 h 689"/>
                <a:gd name="T76" fmla="*/ 0 w 341"/>
                <a:gd name="T77" fmla="*/ 3 h 689"/>
                <a:gd name="T78" fmla="*/ 0 w 341"/>
                <a:gd name="T79" fmla="*/ 3 h 689"/>
                <a:gd name="T80" fmla="*/ 0 w 341"/>
                <a:gd name="T81" fmla="*/ 3 h 689"/>
                <a:gd name="T82" fmla="*/ 0 w 341"/>
                <a:gd name="T83" fmla="*/ 3 h 689"/>
                <a:gd name="T84" fmla="*/ 0 w 341"/>
                <a:gd name="T85" fmla="*/ 2 h 689"/>
                <a:gd name="T86" fmla="*/ 0 w 341"/>
                <a:gd name="T87" fmla="*/ 2 h 689"/>
                <a:gd name="T88" fmla="*/ 0 w 341"/>
                <a:gd name="T89" fmla="*/ 2 h 689"/>
                <a:gd name="T90" fmla="*/ 0 w 341"/>
                <a:gd name="T91" fmla="*/ 1 h 689"/>
                <a:gd name="T92" fmla="*/ 0 w 341"/>
                <a:gd name="T93" fmla="*/ 1 h 689"/>
                <a:gd name="T94" fmla="*/ 0 w 341"/>
                <a:gd name="T95" fmla="*/ 1 h 689"/>
                <a:gd name="T96" fmla="*/ 0 w 341"/>
                <a:gd name="T97" fmla="*/ 1 h 689"/>
                <a:gd name="T98" fmla="*/ 0 w 341"/>
                <a:gd name="T99" fmla="*/ 0 h 689"/>
                <a:gd name="T100" fmla="*/ 1 w 341"/>
                <a:gd name="T101" fmla="*/ 0 h 689"/>
                <a:gd name="T102" fmla="*/ 1 w 341"/>
                <a:gd name="T103" fmla="*/ 0 h 689"/>
                <a:gd name="T104" fmla="*/ 1 w 341"/>
                <a:gd name="T105" fmla="*/ 0 h 689"/>
                <a:gd name="T106" fmla="*/ 1 w 341"/>
                <a:gd name="T107" fmla="*/ 0 h 689"/>
                <a:gd name="T108" fmla="*/ 1 w 341"/>
                <a:gd name="T109" fmla="*/ 0 h 689"/>
                <a:gd name="T110" fmla="*/ 1 w 341"/>
                <a:gd name="T111" fmla="*/ 0 h 689"/>
                <a:gd name="T112" fmla="*/ 1 w 341"/>
                <a:gd name="T113" fmla="*/ 0 h 689"/>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341" h="689">
                  <a:moveTo>
                    <a:pt x="173" y="0"/>
                  </a:moveTo>
                  <a:lnTo>
                    <a:pt x="180" y="0"/>
                  </a:lnTo>
                  <a:lnTo>
                    <a:pt x="198" y="5"/>
                  </a:lnTo>
                  <a:lnTo>
                    <a:pt x="207" y="8"/>
                  </a:lnTo>
                  <a:lnTo>
                    <a:pt x="222" y="15"/>
                  </a:lnTo>
                  <a:lnTo>
                    <a:pt x="237" y="26"/>
                  </a:lnTo>
                  <a:lnTo>
                    <a:pt x="252" y="42"/>
                  </a:lnTo>
                  <a:lnTo>
                    <a:pt x="266" y="59"/>
                  </a:lnTo>
                  <a:lnTo>
                    <a:pt x="292" y="100"/>
                  </a:lnTo>
                  <a:lnTo>
                    <a:pt x="303" y="126"/>
                  </a:lnTo>
                  <a:lnTo>
                    <a:pt x="312" y="152"/>
                  </a:lnTo>
                  <a:lnTo>
                    <a:pt x="329" y="209"/>
                  </a:lnTo>
                  <a:lnTo>
                    <a:pt x="335" y="242"/>
                  </a:lnTo>
                  <a:lnTo>
                    <a:pt x="341" y="309"/>
                  </a:lnTo>
                  <a:lnTo>
                    <a:pt x="341" y="379"/>
                  </a:lnTo>
                  <a:lnTo>
                    <a:pt x="336" y="412"/>
                  </a:lnTo>
                  <a:lnTo>
                    <a:pt x="335" y="447"/>
                  </a:lnTo>
                  <a:lnTo>
                    <a:pt x="329" y="478"/>
                  </a:lnTo>
                  <a:lnTo>
                    <a:pt x="312" y="535"/>
                  </a:lnTo>
                  <a:lnTo>
                    <a:pt x="303" y="563"/>
                  </a:lnTo>
                  <a:lnTo>
                    <a:pt x="279" y="609"/>
                  </a:lnTo>
                  <a:lnTo>
                    <a:pt x="266" y="630"/>
                  </a:lnTo>
                  <a:lnTo>
                    <a:pt x="252" y="645"/>
                  </a:lnTo>
                  <a:lnTo>
                    <a:pt x="237" y="660"/>
                  </a:lnTo>
                  <a:lnTo>
                    <a:pt x="222" y="673"/>
                  </a:lnTo>
                  <a:lnTo>
                    <a:pt x="207" y="683"/>
                  </a:lnTo>
                  <a:lnTo>
                    <a:pt x="198" y="684"/>
                  </a:lnTo>
                  <a:lnTo>
                    <a:pt x="190" y="688"/>
                  </a:lnTo>
                  <a:lnTo>
                    <a:pt x="180" y="689"/>
                  </a:lnTo>
                  <a:lnTo>
                    <a:pt x="164" y="689"/>
                  </a:lnTo>
                  <a:lnTo>
                    <a:pt x="155" y="688"/>
                  </a:lnTo>
                  <a:lnTo>
                    <a:pt x="146" y="684"/>
                  </a:lnTo>
                  <a:lnTo>
                    <a:pt x="137" y="683"/>
                  </a:lnTo>
                  <a:lnTo>
                    <a:pt x="123" y="673"/>
                  </a:lnTo>
                  <a:lnTo>
                    <a:pt x="106" y="660"/>
                  </a:lnTo>
                  <a:lnTo>
                    <a:pt x="90" y="645"/>
                  </a:lnTo>
                  <a:lnTo>
                    <a:pt x="77" y="630"/>
                  </a:lnTo>
                  <a:lnTo>
                    <a:pt x="63" y="609"/>
                  </a:lnTo>
                  <a:lnTo>
                    <a:pt x="50" y="586"/>
                  </a:lnTo>
                  <a:lnTo>
                    <a:pt x="31" y="535"/>
                  </a:lnTo>
                  <a:lnTo>
                    <a:pt x="22" y="508"/>
                  </a:lnTo>
                  <a:lnTo>
                    <a:pt x="15" y="478"/>
                  </a:lnTo>
                  <a:lnTo>
                    <a:pt x="6" y="412"/>
                  </a:lnTo>
                  <a:lnTo>
                    <a:pt x="0" y="344"/>
                  </a:lnTo>
                  <a:lnTo>
                    <a:pt x="6" y="275"/>
                  </a:lnTo>
                  <a:lnTo>
                    <a:pt x="15" y="209"/>
                  </a:lnTo>
                  <a:lnTo>
                    <a:pt x="22" y="180"/>
                  </a:lnTo>
                  <a:lnTo>
                    <a:pt x="31" y="152"/>
                  </a:lnTo>
                  <a:lnTo>
                    <a:pt x="50" y="100"/>
                  </a:lnTo>
                  <a:lnTo>
                    <a:pt x="63" y="80"/>
                  </a:lnTo>
                  <a:lnTo>
                    <a:pt x="90" y="42"/>
                  </a:lnTo>
                  <a:lnTo>
                    <a:pt x="106" y="26"/>
                  </a:lnTo>
                  <a:lnTo>
                    <a:pt x="123" y="15"/>
                  </a:lnTo>
                  <a:lnTo>
                    <a:pt x="137" y="8"/>
                  </a:lnTo>
                  <a:lnTo>
                    <a:pt x="146" y="5"/>
                  </a:lnTo>
                  <a:lnTo>
                    <a:pt x="164" y="0"/>
                  </a:lnTo>
                  <a:lnTo>
                    <a:pt x="173"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mtClean="0"/>
            </a:p>
          </p:txBody>
        </p:sp>
        <p:sp>
          <p:nvSpPr>
            <p:cNvPr id="5258" name="Freeform 13"/>
            <p:cNvSpPr>
              <a:spLocks/>
            </p:cNvSpPr>
            <p:nvPr/>
          </p:nvSpPr>
          <p:spPr bwMode="auto">
            <a:xfrm>
              <a:off x="3418" y="1887"/>
              <a:ext cx="27" cy="54"/>
            </a:xfrm>
            <a:custGeom>
              <a:avLst/>
              <a:gdLst>
                <a:gd name="T0" fmla="*/ 1 w 347"/>
                <a:gd name="T1" fmla="*/ 0 h 695"/>
                <a:gd name="T2" fmla="*/ 1 w 347"/>
                <a:gd name="T3" fmla="*/ 0 h 695"/>
                <a:gd name="T4" fmla="*/ 1 w 347"/>
                <a:gd name="T5" fmla="*/ 0 h 695"/>
                <a:gd name="T6" fmla="*/ 1 w 347"/>
                <a:gd name="T7" fmla="*/ 0 h 695"/>
                <a:gd name="T8" fmla="*/ 1 w 347"/>
                <a:gd name="T9" fmla="*/ 0 h 695"/>
                <a:gd name="T10" fmla="*/ 2 w 347"/>
                <a:gd name="T11" fmla="*/ 0 h 695"/>
                <a:gd name="T12" fmla="*/ 2 w 347"/>
                <a:gd name="T13" fmla="*/ 1 h 695"/>
                <a:gd name="T14" fmla="*/ 2 w 347"/>
                <a:gd name="T15" fmla="*/ 1 h 695"/>
                <a:gd name="T16" fmla="*/ 2 w 347"/>
                <a:gd name="T17" fmla="*/ 2 h 695"/>
                <a:gd name="T18" fmla="*/ 2 w 347"/>
                <a:gd name="T19" fmla="*/ 3 h 695"/>
                <a:gd name="T20" fmla="*/ 2 w 347"/>
                <a:gd name="T21" fmla="*/ 3 h 695"/>
                <a:gd name="T22" fmla="*/ 2 w 347"/>
                <a:gd name="T23" fmla="*/ 4 h 695"/>
                <a:gd name="T24" fmla="*/ 1 w 347"/>
                <a:gd name="T25" fmla="*/ 4 h 695"/>
                <a:gd name="T26" fmla="*/ 1 w 347"/>
                <a:gd name="T27" fmla="*/ 4 h 695"/>
                <a:gd name="T28" fmla="*/ 1 w 347"/>
                <a:gd name="T29" fmla="*/ 4 h 695"/>
                <a:gd name="T30" fmla="*/ 1 w 347"/>
                <a:gd name="T31" fmla="*/ 4 h 695"/>
                <a:gd name="T32" fmla="*/ 1 w 347"/>
                <a:gd name="T33" fmla="*/ 4 h 695"/>
                <a:gd name="T34" fmla="*/ 1 w 347"/>
                <a:gd name="T35" fmla="*/ 4 h 695"/>
                <a:gd name="T36" fmla="*/ 1 w 347"/>
                <a:gd name="T37" fmla="*/ 4 h 695"/>
                <a:gd name="T38" fmla="*/ 0 w 347"/>
                <a:gd name="T39" fmla="*/ 4 h 695"/>
                <a:gd name="T40" fmla="*/ 0 w 347"/>
                <a:gd name="T41" fmla="*/ 3 h 695"/>
                <a:gd name="T42" fmla="*/ 0 w 347"/>
                <a:gd name="T43" fmla="*/ 2 h 695"/>
                <a:gd name="T44" fmla="*/ 0 w 347"/>
                <a:gd name="T45" fmla="*/ 1 h 695"/>
                <a:gd name="T46" fmla="*/ 0 w 347"/>
                <a:gd name="T47" fmla="*/ 1 h 695"/>
                <a:gd name="T48" fmla="*/ 1 w 347"/>
                <a:gd name="T49" fmla="*/ 0 h 695"/>
                <a:gd name="T50" fmla="*/ 1 w 347"/>
                <a:gd name="T51" fmla="*/ 0 h 695"/>
                <a:gd name="T52" fmla="*/ 1 w 347"/>
                <a:gd name="T53" fmla="*/ 0 h 695"/>
                <a:gd name="T54" fmla="*/ 1 w 347"/>
                <a:gd name="T55" fmla="*/ 0 h 695"/>
                <a:gd name="T56" fmla="*/ 1 w 347"/>
                <a:gd name="T57" fmla="*/ 0 h 695"/>
                <a:gd name="T58" fmla="*/ 1 w 347"/>
                <a:gd name="T59" fmla="*/ 0 h 695"/>
                <a:gd name="T60" fmla="*/ 1 w 347"/>
                <a:gd name="T61" fmla="*/ 0 h 695"/>
                <a:gd name="T62" fmla="*/ 1 w 347"/>
                <a:gd name="T63" fmla="*/ 0 h 695"/>
                <a:gd name="T64" fmla="*/ 0 w 347"/>
                <a:gd name="T65" fmla="*/ 0 h 695"/>
                <a:gd name="T66" fmla="*/ 0 w 347"/>
                <a:gd name="T67" fmla="*/ 1 h 695"/>
                <a:gd name="T68" fmla="*/ 0 w 347"/>
                <a:gd name="T69" fmla="*/ 2 h 695"/>
                <a:gd name="T70" fmla="*/ 0 w 347"/>
                <a:gd name="T71" fmla="*/ 3 h 695"/>
                <a:gd name="T72" fmla="*/ 0 w 347"/>
                <a:gd name="T73" fmla="*/ 4 h 695"/>
                <a:gd name="T74" fmla="*/ 0 w 347"/>
                <a:gd name="T75" fmla="*/ 4 h 695"/>
                <a:gd name="T76" fmla="*/ 1 w 347"/>
                <a:gd name="T77" fmla="*/ 4 h 695"/>
                <a:gd name="T78" fmla="*/ 1 w 347"/>
                <a:gd name="T79" fmla="*/ 4 h 695"/>
                <a:gd name="T80" fmla="*/ 1 w 347"/>
                <a:gd name="T81" fmla="*/ 4 h 695"/>
                <a:gd name="T82" fmla="*/ 1 w 347"/>
                <a:gd name="T83" fmla="*/ 4 h 695"/>
                <a:gd name="T84" fmla="*/ 1 w 347"/>
                <a:gd name="T85" fmla="*/ 4 h 695"/>
                <a:gd name="T86" fmla="*/ 1 w 347"/>
                <a:gd name="T87" fmla="*/ 4 h 695"/>
                <a:gd name="T88" fmla="*/ 2 w 347"/>
                <a:gd name="T89" fmla="*/ 4 h 695"/>
                <a:gd name="T90" fmla="*/ 2 w 347"/>
                <a:gd name="T91" fmla="*/ 3 h 695"/>
                <a:gd name="T92" fmla="*/ 2 w 347"/>
                <a:gd name="T93" fmla="*/ 3 h 695"/>
                <a:gd name="T94" fmla="*/ 2 w 347"/>
                <a:gd name="T95" fmla="*/ 2 h 695"/>
                <a:gd name="T96" fmla="*/ 2 w 347"/>
                <a:gd name="T97" fmla="*/ 1 h 695"/>
                <a:gd name="T98" fmla="*/ 2 w 347"/>
                <a:gd name="T99" fmla="*/ 1 h 695"/>
                <a:gd name="T100" fmla="*/ 2 w 347"/>
                <a:gd name="T101" fmla="*/ 0 h 695"/>
                <a:gd name="T102" fmla="*/ 1 w 347"/>
                <a:gd name="T103" fmla="*/ 0 h 695"/>
                <a:gd name="T104" fmla="*/ 1 w 347"/>
                <a:gd name="T105" fmla="*/ 0 h 695"/>
                <a:gd name="T106" fmla="*/ 1 w 347"/>
                <a:gd name="T107" fmla="*/ 0 h 695"/>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347" h="695">
                  <a:moveTo>
                    <a:pt x="176" y="0"/>
                  </a:moveTo>
                  <a:lnTo>
                    <a:pt x="175" y="0"/>
                  </a:lnTo>
                  <a:lnTo>
                    <a:pt x="174" y="1"/>
                  </a:lnTo>
                  <a:lnTo>
                    <a:pt x="173" y="2"/>
                  </a:lnTo>
                  <a:lnTo>
                    <a:pt x="173" y="4"/>
                  </a:lnTo>
                  <a:lnTo>
                    <a:pt x="173" y="6"/>
                  </a:lnTo>
                  <a:lnTo>
                    <a:pt x="174" y="6"/>
                  </a:lnTo>
                  <a:lnTo>
                    <a:pt x="175" y="7"/>
                  </a:lnTo>
                  <a:lnTo>
                    <a:pt x="183" y="7"/>
                  </a:lnTo>
                  <a:lnTo>
                    <a:pt x="201" y="10"/>
                  </a:lnTo>
                  <a:lnTo>
                    <a:pt x="200" y="10"/>
                  </a:lnTo>
                  <a:lnTo>
                    <a:pt x="209" y="14"/>
                  </a:lnTo>
                  <a:lnTo>
                    <a:pt x="209" y="13"/>
                  </a:lnTo>
                  <a:lnTo>
                    <a:pt x="224" y="20"/>
                  </a:lnTo>
                  <a:lnTo>
                    <a:pt x="223" y="20"/>
                  </a:lnTo>
                  <a:lnTo>
                    <a:pt x="239" y="31"/>
                  </a:lnTo>
                  <a:lnTo>
                    <a:pt x="238" y="31"/>
                  </a:lnTo>
                  <a:lnTo>
                    <a:pt x="253" y="47"/>
                  </a:lnTo>
                  <a:lnTo>
                    <a:pt x="267" y="64"/>
                  </a:lnTo>
                  <a:lnTo>
                    <a:pt x="292" y="104"/>
                  </a:lnTo>
                  <a:lnTo>
                    <a:pt x="303" y="130"/>
                  </a:lnTo>
                  <a:lnTo>
                    <a:pt x="311" y="156"/>
                  </a:lnTo>
                  <a:lnTo>
                    <a:pt x="330" y="213"/>
                  </a:lnTo>
                  <a:lnTo>
                    <a:pt x="335" y="246"/>
                  </a:lnTo>
                  <a:lnTo>
                    <a:pt x="340" y="313"/>
                  </a:lnTo>
                  <a:lnTo>
                    <a:pt x="340" y="312"/>
                  </a:lnTo>
                  <a:lnTo>
                    <a:pt x="340" y="382"/>
                  </a:lnTo>
                  <a:lnTo>
                    <a:pt x="336" y="415"/>
                  </a:lnTo>
                  <a:lnTo>
                    <a:pt x="335" y="450"/>
                  </a:lnTo>
                  <a:lnTo>
                    <a:pt x="335" y="449"/>
                  </a:lnTo>
                  <a:lnTo>
                    <a:pt x="330" y="481"/>
                  </a:lnTo>
                  <a:lnTo>
                    <a:pt x="330" y="480"/>
                  </a:lnTo>
                  <a:lnTo>
                    <a:pt x="311" y="538"/>
                  </a:lnTo>
                  <a:lnTo>
                    <a:pt x="303" y="565"/>
                  </a:lnTo>
                  <a:lnTo>
                    <a:pt x="280" y="611"/>
                  </a:lnTo>
                  <a:lnTo>
                    <a:pt x="280" y="610"/>
                  </a:lnTo>
                  <a:lnTo>
                    <a:pt x="267" y="631"/>
                  </a:lnTo>
                  <a:lnTo>
                    <a:pt x="238" y="661"/>
                  </a:lnTo>
                  <a:lnTo>
                    <a:pt x="239" y="661"/>
                  </a:lnTo>
                  <a:lnTo>
                    <a:pt x="223" y="674"/>
                  </a:lnTo>
                  <a:lnTo>
                    <a:pt x="223" y="673"/>
                  </a:lnTo>
                  <a:lnTo>
                    <a:pt x="209" y="683"/>
                  </a:lnTo>
                  <a:lnTo>
                    <a:pt x="210" y="683"/>
                  </a:lnTo>
                  <a:lnTo>
                    <a:pt x="201" y="684"/>
                  </a:lnTo>
                  <a:lnTo>
                    <a:pt x="200" y="685"/>
                  </a:lnTo>
                  <a:lnTo>
                    <a:pt x="190" y="688"/>
                  </a:lnTo>
                  <a:lnTo>
                    <a:pt x="192" y="688"/>
                  </a:lnTo>
                  <a:lnTo>
                    <a:pt x="183" y="690"/>
                  </a:lnTo>
                  <a:lnTo>
                    <a:pt x="167" y="690"/>
                  </a:lnTo>
                  <a:lnTo>
                    <a:pt x="168" y="690"/>
                  </a:lnTo>
                  <a:lnTo>
                    <a:pt x="158" y="688"/>
                  </a:lnTo>
                  <a:lnTo>
                    <a:pt x="159" y="688"/>
                  </a:lnTo>
                  <a:lnTo>
                    <a:pt x="150" y="685"/>
                  </a:lnTo>
                  <a:lnTo>
                    <a:pt x="149" y="684"/>
                  </a:lnTo>
                  <a:lnTo>
                    <a:pt x="141" y="683"/>
                  </a:lnTo>
                  <a:lnTo>
                    <a:pt x="142" y="683"/>
                  </a:lnTo>
                  <a:lnTo>
                    <a:pt x="128" y="673"/>
                  </a:lnTo>
                  <a:lnTo>
                    <a:pt x="128" y="674"/>
                  </a:lnTo>
                  <a:lnTo>
                    <a:pt x="111" y="661"/>
                  </a:lnTo>
                  <a:lnTo>
                    <a:pt x="112" y="661"/>
                  </a:lnTo>
                  <a:lnTo>
                    <a:pt x="95" y="646"/>
                  </a:lnTo>
                  <a:lnTo>
                    <a:pt x="82" y="631"/>
                  </a:lnTo>
                  <a:lnTo>
                    <a:pt x="68" y="610"/>
                  </a:lnTo>
                  <a:lnTo>
                    <a:pt x="68" y="611"/>
                  </a:lnTo>
                  <a:lnTo>
                    <a:pt x="56" y="588"/>
                  </a:lnTo>
                  <a:lnTo>
                    <a:pt x="57" y="588"/>
                  </a:lnTo>
                  <a:lnTo>
                    <a:pt x="37" y="538"/>
                  </a:lnTo>
                  <a:lnTo>
                    <a:pt x="27" y="510"/>
                  </a:lnTo>
                  <a:lnTo>
                    <a:pt x="21" y="480"/>
                  </a:lnTo>
                  <a:lnTo>
                    <a:pt x="21" y="481"/>
                  </a:lnTo>
                  <a:lnTo>
                    <a:pt x="11" y="415"/>
                  </a:lnTo>
                  <a:lnTo>
                    <a:pt x="6" y="346"/>
                  </a:lnTo>
                  <a:lnTo>
                    <a:pt x="6" y="347"/>
                  </a:lnTo>
                  <a:lnTo>
                    <a:pt x="11" y="278"/>
                  </a:lnTo>
                  <a:lnTo>
                    <a:pt x="21" y="213"/>
                  </a:lnTo>
                  <a:lnTo>
                    <a:pt x="27" y="184"/>
                  </a:lnTo>
                  <a:lnTo>
                    <a:pt x="37" y="156"/>
                  </a:lnTo>
                  <a:lnTo>
                    <a:pt x="57" y="103"/>
                  </a:lnTo>
                  <a:lnTo>
                    <a:pt x="56" y="104"/>
                  </a:lnTo>
                  <a:lnTo>
                    <a:pt x="68" y="84"/>
                  </a:lnTo>
                  <a:lnTo>
                    <a:pt x="95" y="47"/>
                  </a:lnTo>
                  <a:lnTo>
                    <a:pt x="112" y="31"/>
                  </a:lnTo>
                  <a:lnTo>
                    <a:pt x="111" y="31"/>
                  </a:lnTo>
                  <a:lnTo>
                    <a:pt x="128" y="20"/>
                  </a:lnTo>
                  <a:lnTo>
                    <a:pt x="127" y="20"/>
                  </a:lnTo>
                  <a:lnTo>
                    <a:pt x="142" y="13"/>
                  </a:lnTo>
                  <a:lnTo>
                    <a:pt x="141" y="14"/>
                  </a:lnTo>
                  <a:lnTo>
                    <a:pt x="149" y="10"/>
                  </a:lnTo>
                  <a:lnTo>
                    <a:pt x="168" y="7"/>
                  </a:lnTo>
                  <a:lnTo>
                    <a:pt x="167" y="7"/>
                  </a:lnTo>
                  <a:lnTo>
                    <a:pt x="176" y="7"/>
                  </a:lnTo>
                  <a:lnTo>
                    <a:pt x="177" y="6"/>
                  </a:lnTo>
                  <a:lnTo>
                    <a:pt x="179" y="6"/>
                  </a:lnTo>
                  <a:lnTo>
                    <a:pt x="179" y="4"/>
                  </a:lnTo>
                  <a:lnTo>
                    <a:pt x="179" y="2"/>
                  </a:lnTo>
                  <a:lnTo>
                    <a:pt x="179" y="1"/>
                  </a:lnTo>
                  <a:lnTo>
                    <a:pt x="177" y="1"/>
                  </a:lnTo>
                  <a:lnTo>
                    <a:pt x="176" y="0"/>
                  </a:lnTo>
                  <a:lnTo>
                    <a:pt x="167" y="0"/>
                  </a:lnTo>
                  <a:lnTo>
                    <a:pt x="148" y="4"/>
                  </a:lnTo>
                  <a:lnTo>
                    <a:pt x="140" y="8"/>
                  </a:lnTo>
                  <a:lnTo>
                    <a:pt x="139" y="8"/>
                  </a:lnTo>
                  <a:lnTo>
                    <a:pt x="125" y="15"/>
                  </a:lnTo>
                  <a:lnTo>
                    <a:pt x="124" y="15"/>
                  </a:lnTo>
                  <a:lnTo>
                    <a:pt x="107" y="27"/>
                  </a:lnTo>
                  <a:lnTo>
                    <a:pt x="91" y="43"/>
                  </a:lnTo>
                  <a:lnTo>
                    <a:pt x="90" y="43"/>
                  </a:lnTo>
                  <a:lnTo>
                    <a:pt x="64" y="81"/>
                  </a:lnTo>
                  <a:lnTo>
                    <a:pt x="51" y="101"/>
                  </a:lnTo>
                  <a:lnTo>
                    <a:pt x="50" y="102"/>
                  </a:lnTo>
                  <a:lnTo>
                    <a:pt x="31" y="154"/>
                  </a:lnTo>
                  <a:lnTo>
                    <a:pt x="22" y="183"/>
                  </a:lnTo>
                  <a:lnTo>
                    <a:pt x="14" y="212"/>
                  </a:lnTo>
                  <a:lnTo>
                    <a:pt x="6" y="277"/>
                  </a:lnTo>
                  <a:lnTo>
                    <a:pt x="0" y="346"/>
                  </a:lnTo>
                  <a:lnTo>
                    <a:pt x="0" y="347"/>
                  </a:lnTo>
                  <a:lnTo>
                    <a:pt x="6" y="416"/>
                  </a:lnTo>
                  <a:lnTo>
                    <a:pt x="14" y="481"/>
                  </a:lnTo>
                  <a:lnTo>
                    <a:pt x="14" y="483"/>
                  </a:lnTo>
                  <a:lnTo>
                    <a:pt x="22" y="511"/>
                  </a:lnTo>
                  <a:lnTo>
                    <a:pt x="31" y="539"/>
                  </a:lnTo>
                  <a:lnTo>
                    <a:pt x="50" y="590"/>
                  </a:lnTo>
                  <a:lnTo>
                    <a:pt x="51" y="590"/>
                  </a:lnTo>
                  <a:lnTo>
                    <a:pt x="64" y="613"/>
                  </a:lnTo>
                  <a:lnTo>
                    <a:pt x="64" y="614"/>
                  </a:lnTo>
                  <a:lnTo>
                    <a:pt x="78" y="634"/>
                  </a:lnTo>
                  <a:lnTo>
                    <a:pt x="91" y="649"/>
                  </a:lnTo>
                  <a:lnTo>
                    <a:pt x="91" y="650"/>
                  </a:lnTo>
                  <a:lnTo>
                    <a:pt x="107" y="665"/>
                  </a:lnTo>
                  <a:lnTo>
                    <a:pt x="124" y="678"/>
                  </a:lnTo>
                  <a:lnTo>
                    <a:pt x="139" y="688"/>
                  </a:lnTo>
                  <a:lnTo>
                    <a:pt x="140" y="688"/>
                  </a:lnTo>
                  <a:lnTo>
                    <a:pt x="148" y="690"/>
                  </a:lnTo>
                  <a:lnTo>
                    <a:pt x="157" y="693"/>
                  </a:lnTo>
                  <a:lnTo>
                    <a:pt x="158" y="694"/>
                  </a:lnTo>
                  <a:lnTo>
                    <a:pt x="167" y="695"/>
                  </a:lnTo>
                  <a:lnTo>
                    <a:pt x="183" y="695"/>
                  </a:lnTo>
                  <a:lnTo>
                    <a:pt x="193" y="694"/>
                  </a:lnTo>
                  <a:lnTo>
                    <a:pt x="194" y="693"/>
                  </a:lnTo>
                  <a:lnTo>
                    <a:pt x="202" y="690"/>
                  </a:lnTo>
                  <a:lnTo>
                    <a:pt x="201" y="690"/>
                  </a:lnTo>
                  <a:lnTo>
                    <a:pt x="211" y="688"/>
                  </a:lnTo>
                  <a:lnTo>
                    <a:pt x="212" y="688"/>
                  </a:lnTo>
                  <a:lnTo>
                    <a:pt x="226" y="678"/>
                  </a:lnTo>
                  <a:lnTo>
                    <a:pt x="242" y="665"/>
                  </a:lnTo>
                  <a:lnTo>
                    <a:pt x="271" y="635"/>
                  </a:lnTo>
                  <a:lnTo>
                    <a:pt x="272" y="634"/>
                  </a:lnTo>
                  <a:lnTo>
                    <a:pt x="285" y="614"/>
                  </a:lnTo>
                  <a:lnTo>
                    <a:pt x="285" y="613"/>
                  </a:lnTo>
                  <a:lnTo>
                    <a:pt x="308" y="567"/>
                  </a:lnTo>
                  <a:lnTo>
                    <a:pt x="318" y="539"/>
                  </a:lnTo>
                  <a:lnTo>
                    <a:pt x="335" y="483"/>
                  </a:lnTo>
                  <a:lnTo>
                    <a:pt x="335" y="481"/>
                  </a:lnTo>
                  <a:lnTo>
                    <a:pt x="340" y="450"/>
                  </a:lnTo>
                  <a:lnTo>
                    <a:pt x="343" y="415"/>
                  </a:lnTo>
                  <a:lnTo>
                    <a:pt x="343" y="416"/>
                  </a:lnTo>
                  <a:lnTo>
                    <a:pt x="347" y="383"/>
                  </a:lnTo>
                  <a:lnTo>
                    <a:pt x="347" y="382"/>
                  </a:lnTo>
                  <a:lnTo>
                    <a:pt x="347" y="312"/>
                  </a:lnTo>
                  <a:lnTo>
                    <a:pt x="340" y="245"/>
                  </a:lnTo>
                  <a:lnTo>
                    <a:pt x="335" y="212"/>
                  </a:lnTo>
                  <a:lnTo>
                    <a:pt x="318" y="154"/>
                  </a:lnTo>
                  <a:lnTo>
                    <a:pt x="308" y="128"/>
                  </a:lnTo>
                  <a:lnTo>
                    <a:pt x="297" y="101"/>
                  </a:lnTo>
                  <a:lnTo>
                    <a:pt x="272" y="60"/>
                  </a:lnTo>
                  <a:lnTo>
                    <a:pt x="271" y="60"/>
                  </a:lnTo>
                  <a:lnTo>
                    <a:pt x="257" y="43"/>
                  </a:lnTo>
                  <a:lnTo>
                    <a:pt x="242" y="27"/>
                  </a:lnTo>
                  <a:lnTo>
                    <a:pt x="226" y="15"/>
                  </a:lnTo>
                  <a:lnTo>
                    <a:pt x="211" y="8"/>
                  </a:lnTo>
                  <a:lnTo>
                    <a:pt x="202" y="4"/>
                  </a:lnTo>
                  <a:lnTo>
                    <a:pt x="201" y="4"/>
                  </a:lnTo>
                  <a:lnTo>
                    <a:pt x="183" y="0"/>
                  </a:lnTo>
                  <a:lnTo>
                    <a:pt x="17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mtClean="0"/>
            </a:p>
          </p:txBody>
        </p:sp>
        <p:sp>
          <p:nvSpPr>
            <p:cNvPr id="5259" name="Freeform 14"/>
            <p:cNvSpPr>
              <a:spLocks/>
            </p:cNvSpPr>
            <p:nvPr/>
          </p:nvSpPr>
          <p:spPr bwMode="auto">
            <a:xfrm>
              <a:off x="3310" y="1953"/>
              <a:ext cx="172" cy="69"/>
            </a:xfrm>
            <a:custGeom>
              <a:avLst/>
              <a:gdLst>
                <a:gd name="T0" fmla="*/ 1 w 2225"/>
                <a:gd name="T1" fmla="*/ 3 h 896"/>
                <a:gd name="T2" fmla="*/ 1 w 2225"/>
                <a:gd name="T3" fmla="*/ 4 h 896"/>
                <a:gd name="T4" fmla="*/ 2 w 2225"/>
                <a:gd name="T5" fmla="*/ 4 h 896"/>
                <a:gd name="T6" fmla="*/ 2 w 2225"/>
                <a:gd name="T7" fmla="*/ 5 h 896"/>
                <a:gd name="T8" fmla="*/ 3 w 2225"/>
                <a:gd name="T9" fmla="*/ 5 h 896"/>
                <a:gd name="T10" fmla="*/ 3 w 2225"/>
                <a:gd name="T11" fmla="*/ 5 h 896"/>
                <a:gd name="T12" fmla="*/ 4 w 2225"/>
                <a:gd name="T13" fmla="*/ 5 h 896"/>
                <a:gd name="T14" fmla="*/ 5 w 2225"/>
                <a:gd name="T15" fmla="*/ 5 h 896"/>
                <a:gd name="T16" fmla="*/ 5 w 2225"/>
                <a:gd name="T17" fmla="*/ 5 h 896"/>
                <a:gd name="T18" fmla="*/ 6 w 2225"/>
                <a:gd name="T19" fmla="*/ 5 h 896"/>
                <a:gd name="T20" fmla="*/ 7 w 2225"/>
                <a:gd name="T21" fmla="*/ 5 h 896"/>
                <a:gd name="T22" fmla="*/ 8 w 2225"/>
                <a:gd name="T23" fmla="*/ 4 h 896"/>
                <a:gd name="T24" fmla="*/ 8 w 2225"/>
                <a:gd name="T25" fmla="*/ 4 h 896"/>
                <a:gd name="T26" fmla="*/ 9 w 2225"/>
                <a:gd name="T27" fmla="*/ 4 h 896"/>
                <a:gd name="T28" fmla="*/ 10 w 2225"/>
                <a:gd name="T29" fmla="*/ 3 h 896"/>
                <a:gd name="T30" fmla="*/ 12 w 2225"/>
                <a:gd name="T31" fmla="*/ 2 h 896"/>
                <a:gd name="T32" fmla="*/ 13 w 2225"/>
                <a:gd name="T33" fmla="*/ 0 h 896"/>
                <a:gd name="T34" fmla="*/ 13 w 2225"/>
                <a:gd name="T35" fmla="*/ 1 h 896"/>
                <a:gd name="T36" fmla="*/ 13 w 2225"/>
                <a:gd name="T37" fmla="*/ 1 h 896"/>
                <a:gd name="T38" fmla="*/ 13 w 2225"/>
                <a:gd name="T39" fmla="*/ 1 h 896"/>
                <a:gd name="T40" fmla="*/ 13 w 2225"/>
                <a:gd name="T41" fmla="*/ 1 h 896"/>
                <a:gd name="T42" fmla="*/ 13 w 2225"/>
                <a:gd name="T43" fmla="*/ 0 h 896"/>
                <a:gd name="T44" fmla="*/ 13 w 2225"/>
                <a:gd name="T45" fmla="*/ 0 h 896"/>
                <a:gd name="T46" fmla="*/ 13 w 2225"/>
                <a:gd name="T47" fmla="*/ 0 h 896"/>
                <a:gd name="T48" fmla="*/ 13 w 2225"/>
                <a:gd name="T49" fmla="*/ 0 h 896"/>
                <a:gd name="T50" fmla="*/ 13 w 2225"/>
                <a:gd name="T51" fmla="*/ 0 h 896"/>
                <a:gd name="T52" fmla="*/ 13 w 2225"/>
                <a:gd name="T53" fmla="*/ 0 h 896"/>
                <a:gd name="T54" fmla="*/ 13 w 2225"/>
                <a:gd name="T55" fmla="*/ 0 h 896"/>
                <a:gd name="T56" fmla="*/ 13 w 2225"/>
                <a:gd name="T57" fmla="*/ 0 h 896"/>
                <a:gd name="T58" fmla="*/ 13 w 2225"/>
                <a:gd name="T59" fmla="*/ 0 h 896"/>
                <a:gd name="T60" fmla="*/ 12 w 2225"/>
                <a:gd name="T61" fmla="*/ 1 h 896"/>
                <a:gd name="T62" fmla="*/ 11 w 2225"/>
                <a:gd name="T63" fmla="*/ 2 h 896"/>
                <a:gd name="T64" fmla="*/ 10 w 2225"/>
                <a:gd name="T65" fmla="*/ 2 h 896"/>
                <a:gd name="T66" fmla="*/ 10 w 2225"/>
                <a:gd name="T67" fmla="*/ 3 h 896"/>
                <a:gd name="T68" fmla="*/ 9 w 2225"/>
                <a:gd name="T69" fmla="*/ 3 h 896"/>
                <a:gd name="T70" fmla="*/ 8 w 2225"/>
                <a:gd name="T71" fmla="*/ 4 h 896"/>
                <a:gd name="T72" fmla="*/ 8 w 2225"/>
                <a:gd name="T73" fmla="*/ 4 h 896"/>
                <a:gd name="T74" fmla="*/ 7 w 2225"/>
                <a:gd name="T75" fmla="*/ 4 h 896"/>
                <a:gd name="T76" fmla="*/ 6 w 2225"/>
                <a:gd name="T77" fmla="*/ 5 h 896"/>
                <a:gd name="T78" fmla="*/ 5 w 2225"/>
                <a:gd name="T79" fmla="*/ 5 h 896"/>
                <a:gd name="T80" fmla="*/ 5 w 2225"/>
                <a:gd name="T81" fmla="*/ 5 h 896"/>
                <a:gd name="T82" fmla="*/ 4 w 2225"/>
                <a:gd name="T83" fmla="*/ 5 h 896"/>
                <a:gd name="T84" fmla="*/ 4 w 2225"/>
                <a:gd name="T85" fmla="*/ 5 h 896"/>
                <a:gd name="T86" fmla="*/ 3 w 2225"/>
                <a:gd name="T87" fmla="*/ 5 h 896"/>
                <a:gd name="T88" fmla="*/ 2 w 2225"/>
                <a:gd name="T89" fmla="*/ 4 h 896"/>
                <a:gd name="T90" fmla="*/ 2 w 2225"/>
                <a:gd name="T91" fmla="*/ 4 h 896"/>
                <a:gd name="T92" fmla="*/ 1 w 2225"/>
                <a:gd name="T93" fmla="*/ 4 h 896"/>
                <a:gd name="T94" fmla="*/ 1 w 2225"/>
                <a:gd name="T95" fmla="*/ 3 h 896"/>
                <a:gd name="T96" fmla="*/ 0 w 2225"/>
                <a:gd name="T97" fmla="*/ 2 h 896"/>
                <a:gd name="T98" fmla="*/ 0 w 2225"/>
                <a:gd name="T99" fmla="*/ 2 h 896"/>
                <a:gd name="T100" fmla="*/ 0 w 2225"/>
                <a:gd name="T101" fmla="*/ 2 h 896"/>
                <a:gd name="T102" fmla="*/ 1 w 2225"/>
                <a:gd name="T103" fmla="*/ 2 h 896"/>
                <a:gd name="T104" fmla="*/ 1 w 2225"/>
                <a:gd name="T105" fmla="*/ 2 h 896"/>
                <a:gd name="T106" fmla="*/ 1 w 2225"/>
                <a:gd name="T107" fmla="*/ 2 h 896"/>
                <a:gd name="T108" fmla="*/ 0 w 2225"/>
                <a:gd name="T109" fmla="*/ 2 h 896"/>
                <a:gd name="T110" fmla="*/ 0 w 2225"/>
                <a:gd name="T111" fmla="*/ 2 h 896"/>
                <a:gd name="T112" fmla="*/ 0 w 2225"/>
                <a:gd name="T113" fmla="*/ 2 h 896"/>
                <a:gd name="T114" fmla="*/ 0 w 2225"/>
                <a:gd name="T115" fmla="*/ 2 h 896"/>
                <a:gd name="T116" fmla="*/ 0 w 2225"/>
                <a:gd name="T117" fmla="*/ 3 h 896"/>
                <a:gd name="T118" fmla="*/ 0 w 2225"/>
                <a:gd name="T119" fmla="*/ 3 h 896"/>
                <a:gd name="T120" fmla="*/ 0 w 2225"/>
                <a:gd name="T121" fmla="*/ 3 h 896"/>
                <a:gd name="T122" fmla="*/ 0 w 2225"/>
                <a:gd name="T123" fmla="*/ 3 h 896"/>
                <a:gd name="T124" fmla="*/ 0 w 2225"/>
                <a:gd name="T125" fmla="*/ 3 h 89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25" h="896">
                  <a:moveTo>
                    <a:pt x="65" y="432"/>
                  </a:moveTo>
                  <a:lnTo>
                    <a:pt x="95" y="480"/>
                  </a:lnTo>
                  <a:lnTo>
                    <a:pt x="157" y="565"/>
                  </a:lnTo>
                  <a:lnTo>
                    <a:pt x="189" y="603"/>
                  </a:lnTo>
                  <a:lnTo>
                    <a:pt x="222" y="638"/>
                  </a:lnTo>
                  <a:lnTo>
                    <a:pt x="285" y="702"/>
                  </a:lnTo>
                  <a:lnTo>
                    <a:pt x="353" y="757"/>
                  </a:lnTo>
                  <a:lnTo>
                    <a:pt x="386" y="781"/>
                  </a:lnTo>
                  <a:lnTo>
                    <a:pt x="420" y="802"/>
                  </a:lnTo>
                  <a:lnTo>
                    <a:pt x="486" y="836"/>
                  </a:lnTo>
                  <a:lnTo>
                    <a:pt x="523" y="851"/>
                  </a:lnTo>
                  <a:lnTo>
                    <a:pt x="556" y="863"/>
                  </a:lnTo>
                  <a:lnTo>
                    <a:pt x="593" y="874"/>
                  </a:lnTo>
                  <a:lnTo>
                    <a:pt x="661" y="889"/>
                  </a:lnTo>
                  <a:lnTo>
                    <a:pt x="698" y="894"/>
                  </a:lnTo>
                  <a:lnTo>
                    <a:pt x="769" y="896"/>
                  </a:lnTo>
                  <a:lnTo>
                    <a:pt x="805" y="896"/>
                  </a:lnTo>
                  <a:lnTo>
                    <a:pt x="875" y="891"/>
                  </a:lnTo>
                  <a:lnTo>
                    <a:pt x="945" y="877"/>
                  </a:lnTo>
                  <a:lnTo>
                    <a:pt x="984" y="868"/>
                  </a:lnTo>
                  <a:lnTo>
                    <a:pt x="1055" y="850"/>
                  </a:lnTo>
                  <a:lnTo>
                    <a:pt x="1125" y="822"/>
                  </a:lnTo>
                  <a:lnTo>
                    <a:pt x="1161" y="809"/>
                  </a:lnTo>
                  <a:lnTo>
                    <a:pt x="1268" y="758"/>
                  </a:lnTo>
                  <a:lnTo>
                    <a:pt x="1301" y="740"/>
                  </a:lnTo>
                  <a:lnTo>
                    <a:pt x="1372" y="701"/>
                  </a:lnTo>
                  <a:lnTo>
                    <a:pt x="1442" y="658"/>
                  </a:lnTo>
                  <a:lnTo>
                    <a:pt x="1508" y="614"/>
                  </a:lnTo>
                  <a:lnTo>
                    <a:pt x="1577" y="565"/>
                  </a:lnTo>
                  <a:lnTo>
                    <a:pt x="1707" y="466"/>
                  </a:lnTo>
                  <a:lnTo>
                    <a:pt x="1772" y="416"/>
                  </a:lnTo>
                  <a:lnTo>
                    <a:pt x="1951" y="264"/>
                  </a:lnTo>
                  <a:lnTo>
                    <a:pt x="2061" y="165"/>
                  </a:lnTo>
                  <a:lnTo>
                    <a:pt x="2164" y="77"/>
                  </a:lnTo>
                  <a:lnTo>
                    <a:pt x="2174" y="95"/>
                  </a:lnTo>
                  <a:lnTo>
                    <a:pt x="2187" y="110"/>
                  </a:lnTo>
                  <a:lnTo>
                    <a:pt x="2193" y="114"/>
                  </a:lnTo>
                  <a:lnTo>
                    <a:pt x="2200" y="116"/>
                  </a:lnTo>
                  <a:lnTo>
                    <a:pt x="2205" y="118"/>
                  </a:lnTo>
                  <a:lnTo>
                    <a:pt x="2210" y="116"/>
                  </a:lnTo>
                  <a:lnTo>
                    <a:pt x="2216" y="113"/>
                  </a:lnTo>
                  <a:lnTo>
                    <a:pt x="2221" y="108"/>
                  </a:lnTo>
                  <a:lnTo>
                    <a:pt x="2225" y="94"/>
                  </a:lnTo>
                  <a:lnTo>
                    <a:pt x="2225" y="83"/>
                  </a:lnTo>
                  <a:lnTo>
                    <a:pt x="2223" y="72"/>
                  </a:lnTo>
                  <a:lnTo>
                    <a:pt x="2216" y="49"/>
                  </a:lnTo>
                  <a:lnTo>
                    <a:pt x="2210" y="37"/>
                  </a:lnTo>
                  <a:lnTo>
                    <a:pt x="2196" y="18"/>
                  </a:lnTo>
                  <a:lnTo>
                    <a:pt x="2184" y="5"/>
                  </a:lnTo>
                  <a:lnTo>
                    <a:pt x="2176" y="1"/>
                  </a:lnTo>
                  <a:lnTo>
                    <a:pt x="2171" y="0"/>
                  </a:lnTo>
                  <a:lnTo>
                    <a:pt x="2164" y="1"/>
                  </a:lnTo>
                  <a:lnTo>
                    <a:pt x="2158" y="3"/>
                  </a:lnTo>
                  <a:lnTo>
                    <a:pt x="2155" y="8"/>
                  </a:lnTo>
                  <a:lnTo>
                    <a:pt x="2151" y="20"/>
                  </a:lnTo>
                  <a:lnTo>
                    <a:pt x="2151" y="37"/>
                  </a:lnTo>
                  <a:lnTo>
                    <a:pt x="2155" y="57"/>
                  </a:lnTo>
                  <a:lnTo>
                    <a:pt x="2153" y="57"/>
                  </a:lnTo>
                  <a:lnTo>
                    <a:pt x="2148" y="59"/>
                  </a:lnTo>
                  <a:lnTo>
                    <a:pt x="2147" y="59"/>
                  </a:lnTo>
                  <a:lnTo>
                    <a:pt x="2147" y="64"/>
                  </a:lnTo>
                  <a:lnTo>
                    <a:pt x="1967" y="224"/>
                  </a:lnTo>
                  <a:lnTo>
                    <a:pt x="1913" y="270"/>
                  </a:lnTo>
                  <a:lnTo>
                    <a:pt x="1860" y="316"/>
                  </a:lnTo>
                  <a:lnTo>
                    <a:pt x="1802" y="363"/>
                  </a:lnTo>
                  <a:lnTo>
                    <a:pt x="1743" y="409"/>
                  </a:lnTo>
                  <a:lnTo>
                    <a:pt x="1681" y="453"/>
                  </a:lnTo>
                  <a:lnTo>
                    <a:pt x="1616" y="498"/>
                  </a:lnTo>
                  <a:lnTo>
                    <a:pt x="1551" y="543"/>
                  </a:lnTo>
                  <a:lnTo>
                    <a:pt x="1487" y="584"/>
                  </a:lnTo>
                  <a:lnTo>
                    <a:pt x="1417" y="625"/>
                  </a:lnTo>
                  <a:lnTo>
                    <a:pt x="1349" y="663"/>
                  </a:lnTo>
                  <a:lnTo>
                    <a:pt x="1312" y="680"/>
                  </a:lnTo>
                  <a:lnTo>
                    <a:pt x="1276" y="697"/>
                  </a:lnTo>
                  <a:lnTo>
                    <a:pt x="1242" y="712"/>
                  </a:lnTo>
                  <a:lnTo>
                    <a:pt x="1206" y="730"/>
                  </a:lnTo>
                  <a:lnTo>
                    <a:pt x="1098" y="769"/>
                  </a:lnTo>
                  <a:lnTo>
                    <a:pt x="1025" y="788"/>
                  </a:lnTo>
                  <a:lnTo>
                    <a:pt x="951" y="805"/>
                  </a:lnTo>
                  <a:lnTo>
                    <a:pt x="877" y="816"/>
                  </a:lnTo>
                  <a:lnTo>
                    <a:pt x="841" y="817"/>
                  </a:lnTo>
                  <a:lnTo>
                    <a:pt x="805" y="820"/>
                  </a:lnTo>
                  <a:lnTo>
                    <a:pt x="769" y="820"/>
                  </a:lnTo>
                  <a:lnTo>
                    <a:pt x="733" y="817"/>
                  </a:lnTo>
                  <a:lnTo>
                    <a:pt x="658" y="812"/>
                  </a:lnTo>
                  <a:lnTo>
                    <a:pt x="621" y="805"/>
                  </a:lnTo>
                  <a:lnTo>
                    <a:pt x="551" y="785"/>
                  </a:lnTo>
                  <a:lnTo>
                    <a:pt x="515" y="773"/>
                  </a:lnTo>
                  <a:lnTo>
                    <a:pt x="480" y="758"/>
                  </a:lnTo>
                  <a:lnTo>
                    <a:pt x="408" y="725"/>
                  </a:lnTo>
                  <a:lnTo>
                    <a:pt x="375" y="704"/>
                  </a:lnTo>
                  <a:lnTo>
                    <a:pt x="306" y="658"/>
                  </a:lnTo>
                  <a:lnTo>
                    <a:pt x="272" y="630"/>
                  </a:lnTo>
                  <a:lnTo>
                    <a:pt x="238" y="601"/>
                  </a:lnTo>
                  <a:lnTo>
                    <a:pt x="205" y="568"/>
                  </a:lnTo>
                  <a:lnTo>
                    <a:pt x="141" y="498"/>
                  </a:lnTo>
                  <a:lnTo>
                    <a:pt x="108" y="457"/>
                  </a:lnTo>
                  <a:lnTo>
                    <a:pt x="78" y="418"/>
                  </a:lnTo>
                  <a:lnTo>
                    <a:pt x="78" y="416"/>
                  </a:lnTo>
                  <a:lnTo>
                    <a:pt x="76" y="416"/>
                  </a:lnTo>
                  <a:lnTo>
                    <a:pt x="76" y="414"/>
                  </a:lnTo>
                  <a:lnTo>
                    <a:pt x="75" y="414"/>
                  </a:lnTo>
                  <a:lnTo>
                    <a:pt x="81" y="398"/>
                  </a:lnTo>
                  <a:lnTo>
                    <a:pt x="87" y="382"/>
                  </a:lnTo>
                  <a:lnTo>
                    <a:pt x="91" y="370"/>
                  </a:lnTo>
                  <a:lnTo>
                    <a:pt x="92" y="356"/>
                  </a:lnTo>
                  <a:lnTo>
                    <a:pt x="94" y="346"/>
                  </a:lnTo>
                  <a:lnTo>
                    <a:pt x="91" y="332"/>
                  </a:lnTo>
                  <a:lnTo>
                    <a:pt x="85" y="327"/>
                  </a:lnTo>
                  <a:lnTo>
                    <a:pt x="78" y="327"/>
                  </a:lnTo>
                  <a:lnTo>
                    <a:pt x="71" y="329"/>
                  </a:lnTo>
                  <a:lnTo>
                    <a:pt x="65" y="334"/>
                  </a:lnTo>
                  <a:lnTo>
                    <a:pt x="57" y="342"/>
                  </a:lnTo>
                  <a:lnTo>
                    <a:pt x="47" y="351"/>
                  </a:lnTo>
                  <a:lnTo>
                    <a:pt x="30" y="378"/>
                  </a:lnTo>
                  <a:lnTo>
                    <a:pt x="14" y="409"/>
                  </a:lnTo>
                  <a:lnTo>
                    <a:pt x="9" y="424"/>
                  </a:lnTo>
                  <a:lnTo>
                    <a:pt x="5" y="438"/>
                  </a:lnTo>
                  <a:lnTo>
                    <a:pt x="0" y="462"/>
                  </a:lnTo>
                  <a:lnTo>
                    <a:pt x="5" y="480"/>
                  </a:lnTo>
                  <a:lnTo>
                    <a:pt x="9" y="483"/>
                  </a:lnTo>
                  <a:lnTo>
                    <a:pt x="14" y="483"/>
                  </a:lnTo>
                  <a:lnTo>
                    <a:pt x="22" y="481"/>
                  </a:lnTo>
                  <a:lnTo>
                    <a:pt x="35" y="473"/>
                  </a:lnTo>
                  <a:lnTo>
                    <a:pt x="51" y="453"/>
                  </a:lnTo>
                  <a:lnTo>
                    <a:pt x="59" y="445"/>
                  </a:lnTo>
                  <a:lnTo>
                    <a:pt x="65" y="43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mtClean="0"/>
            </a:p>
          </p:txBody>
        </p:sp>
        <p:sp>
          <p:nvSpPr>
            <p:cNvPr id="5260" name="Freeform 15"/>
            <p:cNvSpPr>
              <a:spLocks/>
            </p:cNvSpPr>
            <p:nvPr/>
          </p:nvSpPr>
          <p:spPr bwMode="auto">
            <a:xfrm>
              <a:off x="3310" y="1953"/>
              <a:ext cx="172" cy="69"/>
            </a:xfrm>
            <a:custGeom>
              <a:avLst/>
              <a:gdLst>
                <a:gd name="T0" fmla="*/ 0 w 2231"/>
                <a:gd name="T1" fmla="*/ 3 h 901"/>
                <a:gd name="T2" fmla="*/ 1 w 2231"/>
                <a:gd name="T3" fmla="*/ 3 h 901"/>
                <a:gd name="T4" fmla="*/ 2 w 2231"/>
                <a:gd name="T5" fmla="*/ 5 h 901"/>
                <a:gd name="T6" fmla="*/ 4 w 2231"/>
                <a:gd name="T7" fmla="*/ 5 h 901"/>
                <a:gd name="T8" fmla="*/ 5 w 2231"/>
                <a:gd name="T9" fmla="*/ 5 h 901"/>
                <a:gd name="T10" fmla="*/ 7 w 2231"/>
                <a:gd name="T11" fmla="*/ 5 h 901"/>
                <a:gd name="T12" fmla="*/ 9 w 2231"/>
                <a:gd name="T13" fmla="*/ 4 h 901"/>
                <a:gd name="T14" fmla="*/ 12 w 2231"/>
                <a:gd name="T15" fmla="*/ 1 h 901"/>
                <a:gd name="T16" fmla="*/ 13 w 2231"/>
                <a:gd name="T17" fmla="*/ 1 h 901"/>
                <a:gd name="T18" fmla="*/ 13 w 2231"/>
                <a:gd name="T19" fmla="*/ 1 h 901"/>
                <a:gd name="T20" fmla="*/ 13 w 2231"/>
                <a:gd name="T21" fmla="*/ 0 h 901"/>
                <a:gd name="T22" fmla="*/ 13 w 2231"/>
                <a:gd name="T23" fmla="*/ 0 h 901"/>
                <a:gd name="T24" fmla="*/ 13 w 2231"/>
                <a:gd name="T25" fmla="*/ 0 h 901"/>
                <a:gd name="T26" fmla="*/ 13 w 2231"/>
                <a:gd name="T27" fmla="*/ 0 h 901"/>
                <a:gd name="T28" fmla="*/ 13 w 2231"/>
                <a:gd name="T29" fmla="*/ 0 h 901"/>
                <a:gd name="T30" fmla="*/ 10 w 2231"/>
                <a:gd name="T31" fmla="*/ 2 h 901"/>
                <a:gd name="T32" fmla="*/ 8 w 2231"/>
                <a:gd name="T33" fmla="*/ 4 h 901"/>
                <a:gd name="T34" fmla="*/ 7 w 2231"/>
                <a:gd name="T35" fmla="*/ 5 h 901"/>
                <a:gd name="T36" fmla="*/ 5 w 2231"/>
                <a:gd name="T37" fmla="*/ 5 h 901"/>
                <a:gd name="T38" fmla="*/ 4 w 2231"/>
                <a:gd name="T39" fmla="*/ 5 h 901"/>
                <a:gd name="T40" fmla="*/ 2 w 2231"/>
                <a:gd name="T41" fmla="*/ 4 h 901"/>
                <a:gd name="T42" fmla="*/ 1 w 2231"/>
                <a:gd name="T43" fmla="*/ 3 h 901"/>
                <a:gd name="T44" fmla="*/ 0 w 2231"/>
                <a:gd name="T45" fmla="*/ 2 h 901"/>
                <a:gd name="T46" fmla="*/ 1 w 2231"/>
                <a:gd name="T47" fmla="*/ 2 h 901"/>
                <a:gd name="T48" fmla="*/ 1 w 2231"/>
                <a:gd name="T49" fmla="*/ 2 h 901"/>
                <a:gd name="T50" fmla="*/ 0 w 2231"/>
                <a:gd name="T51" fmla="*/ 2 h 901"/>
                <a:gd name="T52" fmla="*/ 0 w 2231"/>
                <a:gd name="T53" fmla="*/ 2 h 901"/>
                <a:gd name="T54" fmla="*/ 0 w 2231"/>
                <a:gd name="T55" fmla="*/ 3 h 901"/>
                <a:gd name="T56" fmla="*/ 0 w 2231"/>
                <a:gd name="T57" fmla="*/ 3 h 901"/>
                <a:gd name="T58" fmla="*/ 0 w 2231"/>
                <a:gd name="T59" fmla="*/ 3 h 901"/>
                <a:gd name="T60" fmla="*/ 0 w 2231"/>
                <a:gd name="T61" fmla="*/ 3 h 901"/>
                <a:gd name="T62" fmla="*/ 0 w 2231"/>
                <a:gd name="T63" fmla="*/ 3 h 901"/>
                <a:gd name="T64" fmla="*/ 0 w 2231"/>
                <a:gd name="T65" fmla="*/ 3 h 901"/>
                <a:gd name="T66" fmla="*/ 0 w 2231"/>
                <a:gd name="T67" fmla="*/ 2 h 901"/>
                <a:gd name="T68" fmla="*/ 1 w 2231"/>
                <a:gd name="T69" fmla="*/ 2 h 901"/>
                <a:gd name="T70" fmla="*/ 1 w 2231"/>
                <a:gd name="T71" fmla="*/ 2 h 901"/>
                <a:gd name="T72" fmla="*/ 0 w 2231"/>
                <a:gd name="T73" fmla="*/ 2 h 901"/>
                <a:gd name="T74" fmla="*/ 1 w 2231"/>
                <a:gd name="T75" fmla="*/ 3 h 901"/>
                <a:gd name="T76" fmla="*/ 2 w 2231"/>
                <a:gd name="T77" fmla="*/ 4 h 901"/>
                <a:gd name="T78" fmla="*/ 3 w 2231"/>
                <a:gd name="T79" fmla="*/ 5 h 901"/>
                <a:gd name="T80" fmla="*/ 5 w 2231"/>
                <a:gd name="T81" fmla="*/ 5 h 901"/>
                <a:gd name="T82" fmla="*/ 6 w 2231"/>
                <a:gd name="T83" fmla="*/ 5 h 901"/>
                <a:gd name="T84" fmla="*/ 8 w 2231"/>
                <a:gd name="T85" fmla="*/ 4 h 901"/>
                <a:gd name="T86" fmla="*/ 10 w 2231"/>
                <a:gd name="T87" fmla="*/ 3 h 901"/>
                <a:gd name="T88" fmla="*/ 11 w 2231"/>
                <a:gd name="T89" fmla="*/ 2 h 901"/>
                <a:gd name="T90" fmla="*/ 13 w 2231"/>
                <a:gd name="T91" fmla="*/ 0 h 901"/>
                <a:gd name="T92" fmla="*/ 13 w 2231"/>
                <a:gd name="T93" fmla="*/ 0 h 901"/>
                <a:gd name="T94" fmla="*/ 13 w 2231"/>
                <a:gd name="T95" fmla="*/ 0 h 901"/>
                <a:gd name="T96" fmla="*/ 13 w 2231"/>
                <a:gd name="T97" fmla="*/ 0 h 901"/>
                <a:gd name="T98" fmla="*/ 13 w 2231"/>
                <a:gd name="T99" fmla="*/ 1 h 901"/>
                <a:gd name="T100" fmla="*/ 13 w 2231"/>
                <a:gd name="T101" fmla="*/ 1 h 901"/>
                <a:gd name="T102" fmla="*/ 13 w 2231"/>
                <a:gd name="T103" fmla="*/ 1 h 901"/>
                <a:gd name="T104" fmla="*/ 12 w 2231"/>
                <a:gd name="T105" fmla="*/ 1 h 901"/>
                <a:gd name="T106" fmla="*/ 9 w 2231"/>
                <a:gd name="T107" fmla="*/ 4 h 901"/>
                <a:gd name="T108" fmla="*/ 7 w 2231"/>
                <a:gd name="T109" fmla="*/ 5 h 901"/>
                <a:gd name="T110" fmla="*/ 5 w 2231"/>
                <a:gd name="T111" fmla="*/ 5 h 901"/>
                <a:gd name="T112" fmla="*/ 4 w 2231"/>
                <a:gd name="T113" fmla="*/ 5 h 901"/>
                <a:gd name="T114" fmla="*/ 3 w 2231"/>
                <a:gd name="T115" fmla="*/ 5 h 901"/>
                <a:gd name="T116" fmla="*/ 1 w 2231"/>
                <a:gd name="T117" fmla="*/ 4 h 901"/>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2231" h="901">
                  <a:moveTo>
                    <a:pt x="71" y="433"/>
                  </a:moveTo>
                  <a:lnTo>
                    <a:pt x="70" y="433"/>
                  </a:lnTo>
                  <a:lnTo>
                    <a:pt x="69" y="431"/>
                  </a:lnTo>
                  <a:lnTo>
                    <a:pt x="67" y="431"/>
                  </a:lnTo>
                  <a:lnTo>
                    <a:pt x="66" y="433"/>
                  </a:lnTo>
                  <a:lnTo>
                    <a:pt x="66" y="434"/>
                  </a:lnTo>
                  <a:lnTo>
                    <a:pt x="66" y="435"/>
                  </a:lnTo>
                  <a:lnTo>
                    <a:pt x="66" y="436"/>
                  </a:lnTo>
                  <a:lnTo>
                    <a:pt x="96" y="484"/>
                  </a:lnTo>
                  <a:lnTo>
                    <a:pt x="158" y="569"/>
                  </a:lnTo>
                  <a:lnTo>
                    <a:pt x="190" y="607"/>
                  </a:lnTo>
                  <a:lnTo>
                    <a:pt x="190" y="608"/>
                  </a:lnTo>
                  <a:lnTo>
                    <a:pt x="223" y="643"/>
                  </a:lnTo>
                  <a:lnTo>
                    <a:pt x="286" y="707"/>
                  </a:lnTo>
                  <a:lnTo>
                    <a:pt x="354" y="763"/>
                  </a:lnTo>
                  <a:lnTo>
                    <a:pt x="387" y="786"/>
                  </a:lnTo>
                  <a:lnTo>
                    <a:pt x="421" y="807"/>
                  </a:lnTo>
                  <a:lnTo>
                    <a:pt x="422" y="807"/>
                  </a:lnTo>
                  <a:lnTo>
                    <a:pt x="488" y="842"/>
                  </a:lnTo>
                  <a:lnTo>
                    <a:pt x="524" y="857"/>
                  </a:lnTo>
                  <a:lnTo>
                    <a:pt x="525" y="857"/>
                  </a:lnTo>
                  <a:lnTo>
                    <a:pt x="559" y="869"/>
                  </a:lnTo>
                  <a:lnTo>
                    <a:pt x="595" y="880"/>
                  </a:lnTo>
                  <a:lnTo>
                    <a:pt x="663" y="895"/>
                  </a:lnTo>
                  <a:lnTo>
                    <a:pt x="700" y="900"/>
                  </a:lnTo>
                  <a:lnTo>
                    <a:pt x="701" y="900"/>
                  </a:lnTo>
                  <a:lnTo>
                    <a:pt x="772" y="901"/>
                  </a:lnTo>
                  <a:lnTo>
                    <a:pt x="809" y="901"/>
                  </a:lnTo>
                  <a:lnTo>
                    <a:pt x="879" y="897"/>
                  </a:lnTo>
                  <a:lnTo>
                    <a:pt x="949" y="883"/>
                  </a:lnTo>
                  <a:lnTo>
                    <a:pt x="987" y="875"/>
                  </a:lnTo>
                  <a:lnTo>
                    <a:pt x="1059" y="856"/>
                  </a:lnTo>
                  <a:lnTo>
                    <a:pt x="1059" y="855"/>
                  </a:lnTo>
                  <a:lnTo>
                    <a:pt x="1129" y="827"/>
                  </a:lnTo>
                  <a:lnTo>
                    <a:pt x="1129" y="828"/>
                  </a:lnTo>
                  <a:lnTo>
                    <a:pt x="1165" y="815"/>
                  </a:lnTo>
                  <a:lnTo>
                    <a:pt x="1165" y="814"/>
                  </a:lnTo>
                  <a:lnTo>
                    <a:pt x="1272" y="765"/>
                  </a:lnTo>
                  <a:lnTo>
                    <a:pt x="1306" y="745"/>
                  </a:lnTo>
                  <a:lnTo>
                    <a:pt x="1376" y="706"/>
                  </a:lnTo>
                  <a:lnTo>
                    <a:pt x="1447" y="663"/>
                  </a:lnTo>
                  <a:lnTo>
                    <a:pt x="1513" y="619"/>
                  </a:lnTo>
                  <a:lnTo>
                    <a:pt x="1581" y="570"/>
                  </a:lnTo>
                  <a:lnTo>
                    <a:pt x="1776" y="421"/>
                  </a:lnTo>
                  <a:lnTo>
                    <a:pt x="1777" y="421"/>
                  </a:lnTo>
                  <a:lnTo>
                    <a:pt x="1956" y="269"/>
                  </a:lnTo>
                  <a:lnTo>
                    <a:pt x="2066" y="170"/>
                  </a:lnTo>
                  <a:lnTo>
                    <a:pt x="2169" y="82"/>
                  </a:lnTo>
                  <a:lnTo>
                    <a:pt x="2164" y="81"/>
                  </a:lnTo>
                  <a:lnTo>
                    <a:pt x="2175" y="99"/>
                  </a:lnTo>
                  <a:lnTo>
                    <a:pt x="2175" y="100"/>
                  </a:lnTo>
                  <a:lnTo>
                    <a:pt x="2188" y="115"/>
                  </a:lnTo>
                  <a:lnTo>
                    <a:pt x="2194" y="119"/>
                  </a:lnTo>
                  <a:lnTo>
                    <a:pt x="2195" y="120"/>
                  </a:lnTo>
                  <a:lnTo>
                    <a:pt x="2202" y="122"/>
                  </a:lnTo>
                  <a:lnTo>
                    <a:pt x="2201" y="121"/>
                  </a:lnTo>
                  <a:lnTo>
                    <a:pt x="2206" y="123"/>
                  </a:lnTo>
                  <a:lnTo>
                    <a:pt x="2209" y="124"/>
                  </a:lnTo>
                  <a:lnTo>
                    <a:pt x="2215" y="122"/>
                  </a:lnTo>
                  <a:lnTo>
                    <a:pt x="2215" y="121"/>
                  </a:lnTo>
                  <a:lnTo>
                    <a:pt x="2220" y="118"/>
                  </a:lnTo>
                  <a:lnTo>
                    <a:pt x="2222" y="118"/>
                  </a:lnTo>
                  <a:lnTo>
                    <a:pt x="2226" y="113"/>
                  </a:lnTo>
                  <a:lnTo>
                    <a:pt x="2227" y="111"/>
                  </a:lnTo>
                  <a:lnTo>
                    <a:pt x="2231" y="97"/>
                  </a:lnTo>
                  <a:lnTo>
                    <a:pt x="2231" y="86"/>
                  </a:lnTo>
                  <a:lnTo>
                    <a:pt x="2229" y="74"/>
                  </a:lnTo>
                  <a:lnTo>
                    <a:pt x="2222" y="51"/>
                  </a:lnTo>
                  <a:lnTo>
                    <a:pt x="2216" y="39"/>
                  </a:lnTo>
                  <a:lnTo>
                    <a:pt x="2201" y="19"/>
                  </a:lnTo>
                  <a:lnTo>
                    <a:pt x="2188" y="6"/>
                  </a:lnTo>
                  <a:lnTo>
                    <a:pt x="2181" y="2"/>
                  </a:lnTo>
                  <a:lnTo>
                    <a:pt x="2174" y="0"/>
                  </a:lnTo>
                  <a:lnTo>
                    <a:pt x="2173" y="0"/>
                  </a:lnTo>
                  <a:lnTo>
                    <a:pt x="2165" y="2"/>
                  </a:lnTo>
                  <a:lnTo>
                    <a:pt x="2160" y="3"/>
                  </a:lnTo>
                  <a:lnTo>
                    <a:pt x="2159" y="4"/>
                  </a:lnTo>
                  <a:lnTo>
                    <a:pt x="2155" y="10"/>
                  </a:lnTo>
                  <a:lnTo>
                    <a:pt x="2151" y="22"/>
                  </a:lnTo>
                  <a:lnTo>
                    <a:pt x="2151" y="41"/>
                  </a:lnTo>
                  <a:lnTo>
                    <a:pt x="2155" y="61"/>
                  </a:lnTo>
                  <a:lnTo>
                    <a:pt x="2158" y="58"/>
                  </a:lnTo>
                  <a:lnTo>
                    <a:pt x="2156" y="58"/>
                  </a:lnTo>
                  <a:lnTo>
                    <a:pt x="2155" y="58"/>
                  </a:lnTo>
                  <a:lnTo>
                    <a:pt x="2150" y="60"/>
                  </a:lnTo>
                  <a:lnTo>
                    <a:pt x="2151" y="59"/>
                  </a:lnTo>
                  <a:lnTo>
                    <a:pt x="2150" y="59"/>
                  </a:lnTo>
                  <a:lnTo>
                    <a:pt x="2147" y="62"/>
                  </a:lnTo>
                  <a:lnTo>
                    <a:pt x="2147" y="67"/>
                  </a:lnTo>
                  <a:lnTo>
                    <a:pt x="2148" y="64"/>
                  </a:lnTo>
                  <a:lnTo>
                    <a:pt x="1968" y="225"/>
                  </a:lnTo>
                  <a:lnTo>
                    <a:pt x="1914" y="271"/>
                  </a:lnTo>
                  <a:lnTo>
                    <a:pt x="1861" y="317"/>
                  </a:lnTo>
                  <a:lnTo>
                    <a:pt x="1803" y="364"/>
                  </a:lnTo>
                  <a:lnTo>
                    <a:pt x="1804" y="364"/>
                  </a:lnTo>
                  <a:lnTo>
                    <a:pt x="1743" y="410"/>
                  </a:lnTo>
                  <a:lnTo>
                    <a:pt x="1683" y="454"/>
                  </a:lnTo>
                  <a:lnTo>
                    <a:pt x="1617" y="499"/>
                  </a:lnTo>
                  <a:lnTo>
                    <a:pt x="1553" y="544"/>
                  </a:lnTo>
                  <a:lnTo>
                    <a:pt x="1489" y="585"/>
                  </a:lnTo>
                  <a:lnTo>
                    <a:pt x="1418" y="626"/>
                  </a:lnTo>
                  <a:lnTo>
                    <a:pt x="1349" y="664"/>
                  </a:lnTo>
                  <a:lnTo>
                    <a:pt x="1350" y="664"/>
                  </a:lnTo>
                  <a:lnTo>
                    <a:pt x="1314" y="680"/>
                  </a:lnTo>
                  <a:lnTo>
                    <a:pt x="1278" y="698"/>
                  </a:lnTo>
                  <a:lnTo>
                    <a:pt x="1244" y="713"/>
                  </a:lnTo>
                  <a:lnTo>
                    <a:pt x="1208" y="731"/>
                  </a:lnTo>
                  <a:lnTo>
                    <a:pt x="1208" y="730"/>
                  </a:lnTo>
                  <a:lnTo>
                    <a:pt x="1100" y="770"/>
                  </a:lnTo>
                  <a:lnTo>
                    <a:pt x="1027" y="788"/>
                  </a:lnTo>
                  <a:lnTo>
                    <a:pt x="953" y="806"/>
                  </a:lnTo>
                  <a:lnTo>
                    <a:pt x="880" y="816"/>
                  </a:lnTo>
                  <a:lnTo>
                    <a:pt x="844" y="817"/>
                  </a:lnTo>
                  <a:lnTo>
                    <a:pt x="843" y="817"/>
                  </a:lnTo>
                  <a:lnTo>
                    <a:pt x="808" y="821"/>
                  </a:lnTo>
                  <a:lnTo>
                    <a:pt x="772" y="821"/>
                  </a:lnTo>
                  <a:lnTo>
                    <a:pt x="736" y="817"/>
                  </a:lnTo>
                  <a:lnTo>
                    <a:pt x="661" y="812"/>
                  </a:lnTo>
                  <a:lnTo>
                    <a:pt x="624" y="806"/>
                  </a:lnTo>
                  <a:lnTo>
                    <a:pt x="625" y="806"/>
                  </a:lnTo>
                  <a:lnTo>
                    <a:pt x="555" y="785"/>
                  </a:lnTo>
                  <a:lnTo>
                    <a:pt x="519" y="773"/>
                  </a:lnTo>
                  <a:lnTo>
                    <a:pt x="484" y="759"/>
                  </a:lnTo>
                  <a:lnTo>
                    <a:pt x="414" y="726"/>
                  </a:lnTo>
                  <a:lnTo>
                    <a:pt x="379" y="704"/>
                  </a:lnTo>
                  <a:lnTo>
                    <a:pt x="311" y="659"/>
                  </a:lnTo>
                  <a:lnTo>
                    <a:pt x="278" y="631"/>
                  </a:lnTo>
                  <a:lnTo>
                    <a:pt x="243" y="602"/>
                  </a:lnTo>
                  <a:lnTo>
                    <a:pt x="211" y="569"/>
                  </a:lnTo>
                  <a:lnTo>
                    <a:pt x="146" y="499"/>
                  </a:lnTo>
                  <a:lnTo>
                    <a:pt x="147" y="499"/>
                  </a:lnTo>
                  <a:lnTo>
                    <a:pt x="115" y="458"/>
                  </a:lnTo>
                  <a:lnTo>
                    <a:pt x="83" y="419"/>
                  </a:lnTo>
                  <a:lnTo>
                    <a:pt x="84" y="421"/>
                  </a:lnTo>
                  <a:lnTo>
                    <a:pt x="84" y="419"/>
                  </a:lnTo>
                  <a:lnTo>
                    <a:pt x="81" y="416"/>
                  </a:lnTo>
                  <a:lnTo>
                    <a:pt x="79" y="416"/>
                  </a:lnTo>
                  <a:lnTo>
                    <a:pt x="82" y="419"/>
                  </a:lnTo>
                  <a:lnTo>
                    <a:pt x="82" y="417"/>
                  </a:lnTo>
                  <a:lnTo>
                    <a:pt x="79" y="415"/>
                  </a:lnTo>
                  <a:lnTo>
                    <a:pt x="78" y="415"/>
                  </a:lnTo>
                  <a:lnTo>
                    <a:pt x="80" y="418"/>
                  </a:lnTo>
                  <a:lnTo>
                    <a:pt x="88" y="402"/>
                  </a:lnTo>
                  <a:lnTo>
                    <a:pt x="93" y="386"/>
                  </a:lnTo>
                  <a:lnTo>
                    <a:pt x="96" y="374"/>
                  </a:lnTo>
                  <a:lnTo>
                    <a:pt x="96" y="373"/>
                  </a:lnTo>
                  <a:lnTo>
                    <a:pt x="98" y="360"/>
                  </a:lnTo>
                  <a:lnTo>
                    <a:pt x="101" y="349"/>
                  </a:lnTo>
                  <a:lnTo>
                    <a:pt x="101" y="348"/>
                  </a:lnTo>
                  <a:lnTo>
                    <a:pt x="96" y="334"/>
                  </a:lnTo>
                  <a:lnTo>
                    <a:pt x="96" y="333"/>
                  </a:lnTo>
                  <a:lnTo>
                    <a:pt x="90" y="328"/>
                  </a:lnTo>
                  <a:lnTo>
                    <a:pt x="88" y="328"/>
                  </a:lnTo>
                  <a:lnTo>
                    <a:pt x="80" y="328"/>
                  </a:lnTo>
                  <a:lnTo>
                    <a:pt x="72" y="329"/>
                  </a:lnTo>
                  <a:lnTo>
                    <a:pt x="71" y="330"/>
                  </a:lnTo>
                  <a:lnTo>
                    <a:pt x="66" y="335"/>
                  </a:lnTo>
                  <a:lnTo>
                    <a:pt x="57" y="343"/>
                  </a:lnTo>
                  <a:lnTo>
                    <a:pt x="48" y="352"/>
                  </a:lnTo>
                  <a:lnTo>
                    <a:pt x="29" y="380"/>
                  </a:lnTo>
                  <a:lnTo>
                    <a:pt x="15" y="411"/>
                  </a:lnTo>
                  <a:lnTo>
                    <a:pt x="14" y="411"/>
                  </a:lnTo>
                  <a:lnTo>
                    <a:pt x="10" y="427"/>
                  </a:lnTo>
                  <a:lnTo>
                    <a:pt x="4" y="441"/>
                  </a:lnTo>
                  <a:lnTo>
                    <a:pt x="0" y="464"/>
                  </a:lnTo>
                  <a:lnTo>
                    <a:pt x="0" y="465"/>
                  </a:lnTo>
                  <a:lnTo>
                    <a:pt x="4" y="483"/>
                  </a:lnTo>
                  <a:lnTo>
                    <a:pt x="6" y="485"/>
                  </a:lnTo>
                  <a:lnTo>
                    <a:pt x="11" y="488"/>
                  </a:lnTo>
                  <a:lnTo>
                    <a:pt x="12" y="489"/>
                  </a:lnTo>
                  <a:lnTo>
                    <a:pt x="19" y="489"/>
                  </a:lnTo>
                  <a:lnTo>
                    <a:pt x="26" y="487"/>
                  </a:lnTo>
                  <a:lnTo>
                    <a:pt x="39" y="478"/>
                  </a:lnTo>
                  <a:lnTo>
                    <a:pt x="40" y="478"/>
                  </a:lnTo>
                  <a:lnTo>
                    <a:pt x="64" y="450"/>
                  </a:lnTo>
                  <a:lnTo>
                    <a:pt x="64" y="449"/>
                  </a:lnTo>
                  <a:lnTo>
                    <a:pt x="71" y="436"/>
                  </a:lnTo>
                  <a:lnTo>
                    <a:pt x="71" y="435"/>
                  </a:lnTo>
                  <a:lnTo>
                    <a:pt x="71" y="434"/>
                  </a:lnTo>
                  <a:lnTo>
                    <a:pt x="71" y="433"/>
                  </a:lnTo>
                  <a:lnTo>
                    <a:pt x="70" y="433"/>
                  </a:lnTo>
                  <a:lnTo>
                    <a:pt x="69" y="431"/>
                  </a:lnTo>
                  <a:lnTo>
                    <a:pt x="67" y="431"/>
                  </a:lnTo>
                  <a:lnTo>
                    <a:pt x="66" y="433"/>
                  </a:lnTo>
                  <a:lnTo>
                    <a:pt x="58" y="447"/>
                  </a:lnTo>
                  <a:lnTo>
                    <a:pt x="60" y="447"/>
                  </a:lnTo>
                  <a:lnTo>
                    <a:pt x="36" y="474"/>
                  </a:lnTo>
                  <a:lnTo>
                    <a:pt x="23" y="482"/>
                  </a:lnTo>
                  <a:lnTo>
                    <a:pt x="24" y="482"/>
                  </a:lnTo>
                  <a:lnTo>
                    <a:pt x="16" y="483"/>
                  </a:lnTo>
                  <a:lnTo>
                    <a:pt x="17" y="483"/>
                  </a:lnTo>
                  <a:lnTo>
                    <a:pt x="12" y="483"/>
                  </a:lnTo>
                  <a:lnTo>
                    <a:pt x="14" y="484"/>
                  </a:lnTo>
                  <a:lnTo>
                    <a:pt x="9" y="480"/>
                  </a:lnTo>
                  <a:lnTo>
                    <a:pt x="10" y="482"/>
                  </a:lnTo>
                  <a:lnTo>
                    <a:pt x="7" y="464"/>
                  </a:lnTo>
                  <a:lnTo>
                    <a:pt x="7" y="465"/>
                  </a:lnTo>
                  <a:lnTo>
                    <a:pt x="10" y="442"/>
                  </a:lnTo>
                  <a:lnTo>
                    <a:pt x="15" y="428"/>
                  </a:lnTo>
                  <a:lnTo>
                    <a:pt x="21" y="413"/>
                  </a:lnTo>
                  <a:lnTo>
                    <a:pt x="35" y="382"/>
                  </a:lnTo>
                  <a:lnTo>
                    <a:pt x="35" y="383"/>
                  </a:lnTo>
                  <a:lnTo>
                    <a:pt x="53" y="355"/>
                  </a:lnTo>
                  <a:lnTo>
                    <a:pt x="52" y="356"/>
                  </a:lnTo>
                  <a:lnTo>
                    <a:pt x="62" y="347"/>
                  </a:lnTo>
                  <a:lnTo>
                    <a:pt x="70" y="339"/>
                  </a:lnTo>
                  <a:lnTo>
                    <a:pt x="76" y="334"/>
                  </a:lnTo>
                  <a:lnTo>
                    <a:pt x="75" y="335"/>
                  </a:lnTo>
                  <a:lnTo>
                    <a:pt x="82" y="333"/>
                  </a:lnTo>
                  <a:lnTo>
                    <a:pt x="81" y="333"/>
                  </a:lnTo>
                  <a:lnTo>
                    <a:pt x="88" y="333"/>
                  </a:lnTo>
                  <a:lnTo>
                    <a:pt x="87" y="332"/>
                  </a:lnTo>
                  <a:lnTo>
                    <a:pt x="92" y="337"/>
                  </a:lnTo>
                  <a:lnTo>
                    <a:pt x="91" y="336"/>
                  </a:lnTo>
                  <a:lnTo>
                    <a:pt x="94" y="349"/>
                  </a:lnTo>
                  <a:lnTo>
                    <a:pt x="94" y="348"/>
                  </a:lnTo>
                  <a:lnTo>
                    <a:pt x="92" y="359"/>
                  </a:lnTo>
                  <a:lnTo>
                    <a:pt x="91" y="372"/>
                  </a:lnTo>
                  <a:lnTo>
                    <a:pt x="87" y="384"/>
                  </a:lnTo>
                  <a:lnTo>
                    <a:pt x="81" y="400"/>
                  </a:lnTo>
                  <a:lnTo>
                    <a:pt x="75" y="417"/>
                  </a:lnTo>
                  <a:lnTo>
                    <a:pt x="78" y="420"/>
                  </a:lnTo>
                  <a:lnTo>
                    <a:pt x="79" y="420"/>
                  </a:lnTo>
                  <a:lnTo>
                    <a:pt x="76" y="417"/>
                  </a:lnTo>
                  <a:lnTo>
                    <a:pt x="76" y="419"/>
                  </a:lnTo>
                  <a:lnTo>
                    <a:pt x="79" y="422"/>
                  </a:lnTo>
                  <a:lnTo>
                    <a:pt x="81" y="422"/>
                  </a:lnTo>
                  <a:lnTo>
                    <a:pt x="78" y="419"/>
                  </a:lnTo>
                  <a:lnTo>
                    <a:pt x="78" y="421"/>
                  </a:lnTo>
                  <a:lnTo>
                    <a:pt x="78" y="422"/>
                  </a:lnTo>
                  <a:lnTo>
                    <a:pt x="109" y="462"/>
                  </a:lnTo>
                  <a:lnTo>
                    <a:pt x="142" y="503"/>
                  </a:lnTo>
                  <a:lnTo>
                    <a:pt x="206" y="573"/>
                  </a:lnTo>
                  <a:lnTo>
                    <a:pt x="239" y="606"/>
                  </a:lnTo>
                  <a:lnTo>
                    <a:pt x="273" y="635"/>
                  </a:lnTo>
                  <a:lnTo>
                    <a:pt x="307" y="663"/>
                  </a:lnTo>
                  <a:lnTo>
                    <a:pt x="308" y="663"/>
                  </a:lnTo>
                  <a:lnTo>
                    <a:pt x="376" y="709"/>
                  </a:lnTo>
                  <a:lnTo>
                    <a:pt x="410" y="730"/>
                  </a:lnTo>
                  <a:lnTo>
                    <a:pt x="482" y="765"/>
                  </a:lnTo>
                  <a:lnTo>
                    <a:pt x="517" y="778"/>
                  </a:lnTo>
                  <a:lnTo>
                    <a:pt x="553" y="790"/>
                  </a:lnTo>
                  <a:lnTo>
                    <a:pt x="623" y="811"/>
                  </a:lnTo>
                  <a:lnTo>
                    <a:pt x="624" y="811"/>
                  </a:lnTo>
                  <a:lnTo>
                    <a:pt x="660" y="818"/>
                  </a:lnTo>
                  <a:lnTo>
                    <a:pt x="735" y="823"/>
                  </a:lnTo>
                  <a:lnTo>
                    <a:pt x="772" y="826"/>
                  </a:lnTo>
                  <a:lnTo>
                    <a:pt x="808" y="826"/>
                  </a:lnTo>
                  <a:lnTo>
                    <a:pt x="809" y="826"/>
                  </a:lnTo>
                  <a:lnTo>
                    <a:pt x="844" y="823"/>
                  </a:lnTo>
                  <a:lnTo>
                    <a:pt x="880" y="821"/>
                  </a:lnTo>
                  <a:lnTo>
                    <a:pt x="954" y="811"/>
                  </a:lnTo>
                  <a:lnTo>
                    <a:pt x="1028" y="793"/>
                  </a:lnTo>
                  <a:lnTo>
                    <a:pt x="1102" y="775"/>
                  </a:lnTo>
                  <a:lnTo>
                    <a:pt x="1210" y="736"/>
                  </a:lnTo>
                  <a:lnTo>
                    <a:pt x="1210" y="735"/>
                  </a:lnTo>
                  <a:lnTo>
                    <a:pt x="1247" y="717"/>
                  </a:lnTo>
                  <a:lnTo>
                    <a:pt x="1280" y="702"/>
                  </a:lnTo>
                  <a:lnTo>
                    <a:pt x="1316" y="685"/>
                  </a:lnTo>
                  <a:lnTo>
                    <a:pt x="1353" y="669"/>
                  </a:lnTo>
                  <a:lnTo>
                    <a:pt x="1354" y="669"/>
                  </a:lnTo>
                  <a:lnTo>
                    <a:pt x="1422" y="631"/>
                  </a:lnTo>
                  <a:lnTo>
                    <a:pt x="1492" y="589"/>
                  </a:lnTo>
                  <a:lnTo>
                    <a:pt x="1557" y="549"/>
                  </a:lnTo>
                  <a:lnTo>
                    <a:pt x="1621" y="503"/>
                  </a:lnTo>
                  <a:lnTo>
                    <a:pt x="1686" y="459"/>
                  </a:lnTo>
                  <a:lnTo>
                    <a:pt x="1747" y="415"/>
                  </a:lnTo>
                  <a:lnTo>
                    <a:pt x="1747" y="414"/>
                  </a:lnTo>
                  <a:lnTo>
                    <a:pt x="1807" y="368"/>
                  </a:lnTo>
                  <a:lnTo>
                    <a:pt x="1865" y="322"/>
                  </a:lnTo>
                  <a:lnTo>
                    <a:pt x="1918" y="275"/>
                  </a:lnTo>
                  <a:lnTo>
                    <a:pt x="1972" y="229"/>
                  </a:lnTo>
                  <a:lnTo>
                    <a:pt x="2152" y="69"/>
                  </a:lnTo>
                  <a:lnTo>
                    <a:pt x="2154" y="67"/>
                  </a:lnTo>
                  <a:lnTo>
                    <a:pt x="2154" y="62"/>
                  </a:lnTo>
                  <a:lnTo>
                    <a:pt x="2150" y="66"/>
                  </a:lnTo>
                  <a:lnTo>
                    <a:pt x="2151" y="66"/>
                  </a:lnTo>
                  <a:lnTo>
                    <a:pt x="2154" y="64"/>
                  </a:lnTo>
                  <a:lnTo>
                    <a:pt x="2157" y="63"/>
                  </a:lnTo>
                  <a:lnTo>
                    <a:pt x="2156" y="63"/>
                  </a:lnTo>
                  <a:lnTo>
                    <a:pt x="2158" y="63"/>
                  </a:lnTo>
                  <a:lnTo>
                    <a:pt x="2160" y="60"/>
                  </a:lnTo>
                  <a:lnTo>
                    <a:pt x="2157" y="40"/>
                  </a:lnTo>
                  <a:lnTo>
                    <a:pt x="2157" y="23"/>
                  </a:lnTo>
                  <a:lnTo>
                    <a:pt x="2160" y="12"/>
                  </a:lnTo>
                  <a:lnTo>
                    <a:pt x="2160" y="13"/>
                  </a:lnTo>
                  <a:lnTo>
                    <a:pt x="2164" y="8"/>
                  </a:lnTo>
                  <a:lnTo>
                    <a:pt x="2162" y="9"/>
                  </a:lnTo>
                  <a:lnTo>
                    <a:pt x="2168" y="7"/>
                  </a:lnTo>
                  <a:lnTo>
                    <a:pt x="2174" y="6"/>
                  </a:lnTo>
                  <a:lnTo>
                    <a:pt x="2173" y="6"/>
                  </a:lnTo>
                  <a:lnTo>
                    <a:pt x="2178" y="7"/>
                  </a:lnTo>
                  <a:lnTo>
                    <a:pt x="2185" y="10"/>
                  </a:lnTo>
                  <a:lnTo>
                    <a:pt x="2197" y="23"/>
                  </a:lnTo>
                  <a:lnTo>
                    <a:pt x="2211" y="42"/>
                  </a:lnTo>
                  <a:lnTo>
                    <a:pt x="2211" y="41"/>
                  </a:lnTo>
                  <a:lnTo>
                    <a:pt x="2216" y="53"/>
                  </a:lnTo>
                  <a:lnTo>
                    <a:pt x="2223" y="76"/>
                  </a:lnTo>
                  <a:lnTo>
                    <a:pt x="2223" y="75"/>
                  </a:lnTo>
                  <a:lnTo>
                    <a:pt x="2225" y="87"/>
                  </a:lnTo>
                  <a:lnTo>
                    <a:pt x="2225" y="86"/>
                  </a:lnTo>
                  <a:lnTo>
                    <a:pt x="2225" y="97"/>
                  </a:lnTo>
                  <a:lnTo>
                    <a:pt x="2225" y="96"/>
                  </a:lnTo>
                  <a:lnTo>
                    <a:pt x="2222" y="110"/>
                  </a:lnTo>
                  <a:lnTo>
                    <a:pt x="2222" y="109"/>
                  </a:lnTo>
                  <a:lnTo>
                    <a:pt x="2217" y="114"/>
                  </a:lnTo>
                  <a:lnTo>
                    <a:pt x="2217" y="113"/>
                  </a:lnTo>
                  <a:lnTo>
                    <a:pt x="2212" y="117"/>
                  </a:lnTo>
                  <a:lnTo>
                    <a:pt x="2212" y="116"/>
                  </a:lnTo>
                  <a:lnTo>
                    <a:pt x="2206" y="118"/>
                  </a:lnTo>
                  <a:lnTo>
                    <a:pt x="2209" y="119"/>
                  </a:lnTo>
                  <a:lnTo>
                    <a:pt x="2204" y="117"/>
                  </a:lnTo>
                  <a:lnTo>
                    <a:pt x="2203" y="116"/>
                  </a:lnTo>
                  <a:lnTo>
                    <a:pt x="2197" y="115"/>
                  </a:lnTo>
                  <a:lnTo>
                    <a:pt x="2198" y="115"/>
                  </a:lnTo>
                  <a:lnTo>
                    <a:pt x="2192" y="111"/>
                  </a:lnTo>
                  <a:lnTo>
                    <a:pt x="2179" y="96"/>
                  </a:lnTo>
                  <a:lnTo>
                    <a:pt x="2181" y="97"/>
                  </a:lnTo>
                  <a:lnTo>
                    <a:pt x="2169" y="78"/>
                  </a:lnTo>
                  <a:lnTo>
                    <a:pt x="2164" y="78"/>
                  </a:lnTo>
                  <a:lnTo>
                    <a:pt x="2062" y="166"/>
                  </a:lnTo>
                  <a:lnTo>
                    <a:pt x="1952" y="265"/>
                  </a:lnTo>
                  <a:lnTo>
                    <a:pt x="1773" y="417"/>
                  </a:lnTo>
                  <a:lnTo>
                    <a:pt x="1578" y="566"/>
                  </a:lnTo>
                  <a:lnTo>
                    <a:pt x="1578" y="565"/>
                  </a:lnTo>
                  <a:lnTo>
                    <a:pt x="1510" y="613"/>
                  </a:lnTo>
                  <a:lnTo>
                    <a:pt x="1443" y="659"/>
                  </a:lnTo>
                  <a:lnTo>
                    <a:pt x="1373" y="701"/>
                  </a:lnTo>
                  <a:lnTo>
                    <a:pt x="1303" y="741"/>
                  </a:lnTo>
                  <a:lnTo>
                    <a:pt x="1270" y="759"/>
                  </a:lnTo>
                  <a:lnTo>
                    <a:pt x="1163" y="809"/>
                  </a:lnTo>
                  <a:lnTo>
                    <a:pt x="1127" y="822"/>
                  </a:lnTo>
                  <a:lnTo>
                    <a:pt x="1127" y="823"/>
                  </a:lnTo>
                  <a:lnTo>
                    <a:pt x="1057" y="850"/>
                  </a:lnTo>
                  <a:lnTo>
                    <a:pt x="986" y="868"/>
                  </a:lnTo>
                  <a:lnTo>
                    <a:pt x="948" y="878"/>
                  </a:lnTo>
                  <a:lnTo>
                    <a:pt x="878" y="891"/>
                  </a:lnTo>
                  <a:lnTo>
                    <a:pt x="808" y="896"/>
                  </a:lnTo>
                  <a:lnTo>
                    <a:pt x="772" y="896"/>
                  </a:lnTo>
                  <a:lnTo>
                    <a:pt x="701" y="894"/>
                  </a:lnTo>
                  <a:lnTo>
                    <a:pt x="664" y="889"/>
                  </a:lnTo>
                  <a:lnTo>
                    <a:pt x="665" y="889"/>
                  </a:lnTo>
                  <a:lnTo>
                    <a:pt x="596" y="874"/>
                  </a:lnTo>
                  <a:lnTo>
                    <a:pt x="560" y="863"/>
                  </a:lnTo>
                  <a:lnTo>
                    <a:pt x="526" y="852"/>
                  </a:lnTo>
                  <a:lnTo>
                    <a:pt x="527" y="852"/>
                  </a:lnTo>
                  <a:lnTo>
                    <a:pt x="490" y="837"/>
                  </a:lnTo>
                  <a:lnTo>
                    <a:pt x="424" y="803"/>
                  </a:lnTo>
                  <a:lnTo>
                    <a:pt x="391" y="782"/>
                  </a:lnTo>
                  <a:lnTo>
                    <a:pt x="359" y="757"/>
                  </a:lnTo>
                  <a:lnTo>
                    <a:pt x="359" y="758"/>
                  </a:lnTo>
                  <a:lnTo>
                    <a:pt x="291" y="703"/>
                  </a:lnTo>
                  <a:lnTo>
                    <a:pt x="227" y="639"/>
                  </a:lnTo>
                  <a:lnTo>
                    <a:pt x="194" y="604"/>
                  </a:lnTo>
                  <a:lnTo>
                    <a:pt x="162" y="566"/>
                  </a:lnTo>
                  <a:lnTo>
                    <a:pt x="102" y="481"/>
                  </a:lnTo>
                  <a:lnTo>
                    <a:pt x="71" y="43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mtClean="0"/>
            </a:p>
          </p:txBody>
        </p:sp>
      </p:grpSp>
      <p:grpSp>
        <p:nvGrpSpPr>
          <p:cNvPr id="5127" name="Group 7"/>
          <p:cNvGrpSpPr>
            <a:grpSpLocks noChangeAspect="1"/>
          </p:cNvGrpSpPr>
          <p:nvPr/>
        </p:nvGrpSpPr>
        <p:grpSpPr bwMode="auto">
          <a:xfrm flipH="1">
            <a:off x="3559175" y="2544763"/>
            <a:ext cx="419100" cy="381000"/>
            <a:chOff x="3264" y="1824"/>
            <a:chExt cx="252" cy="240"/>
          </a:xfrm>
        </p:grpSpPr>
        <p:sp>
          <p:nvSpPr>
            <p:cNvPr id="5245" name="AutoShape 6"/>
            <p:cNvSpPr>
              <a:spLocks noChangeAspect="1" noChangeArrowheads="1" noTextEdit="1"/>
            </p:cNvSpPr>
            <p:nvPr/>
          </p:nvSpPr>
          <p:spPr bwMode="auto">
            <a:xfrm>
              <a:off x="3264" y="1824"/>
              <a:ext cx="252"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
          <p:nvSpPr>
            <p:cNvPr id="5246" name="Freeform 9"/>
            <p:cNvSpPr>
              <a:spLocks/>
            </p:cNvSpPr>
            <p:nvPr/>
          </p:nvSpPr>
          <p:spPr bwMode="auto">
            <a:xfrm>
              <a:off x="3264" y="1824"/>
              <a:ext cx="252" cy="240"/>
            </a:xfrm>
            <a:custGeom>
              <a:avLst/>
              <a:gdLst>
                <a:gd name="T0" fmla="*/ 10 w 3270"/>
                <a:gd name="T1" fmla="*/ 0 h 3114"/>
                <a:gd name="T2" fmla="*/ 12 w 3270"/>
                <a:gd name="T3" fmla="*/ 0 h 3114"/>
                <a:gd name="T4" fmla="*/ 13 w 3270"/>
                <a:gd name="T5" fmla="*/ 0 h 3114"/>
                <a:gd name="T6" fmla="*/ 14 w 3270"/>
                <a:gd name="T7" fmla="*/ 1 h 3114"/>
                <a:gd name="T8" fmla="*/ 15 w 3270"/>
                <a:gd name="T9" fmla="*/ 2 h 3114"/>
                <a:gd name="T10" fmla="*/ 16 w 3270"/>
                <a:gd name="T11" fmla="*/ 3 h 3114"/>
                <a:gd name="T12" fmla="*/ 17 w 3270"/>
                <a:gd name="T13" fmla="*/ 3 h 3114"/>
                <a:gd name="T14" fmla="*/ 18 w 3270"/>
                <a:gd name="T15" fmla="*/ 5 h 3114"/>
                <a:gd name="T16" fmla="*/ 19 w 3270"/>
                <a:gd name="T17" fmla="*/ 6 h 3114"/>
                <a:gd name="T18" fmla="*/ 19 w 3270"/>
                <a:gd name="T19" fmla="*/ 7 h 3114"/>
                <a:gd name="T20" fmla="*/ 19 w 3270"/>
                <a:gd name="T21" fmla="*/ 8 h 3114"/>
                <a:gd name="T22" fmla="*/ 19 w 3270"/>
                <a:gd name="T23" fmla="*/ 9 h 3114"/>
                <a:gd name="T24" fmla="*/ 19 w 3270"/>
                <a:gd name="T25" fmla="*/ 11 h 3114"/>
                <a:gd name="T26" fmla="*/ 19 w 3270"/>
                <a:gd name="T27" fmla="*/ 12 h 3114"/>
                <a:gd name="T28" fmla="*/ 19 w 3270"/>
                <a:gd name="T29" fmla="*/ 13 h 3114"/>
                <a:gd name="T30" fmla="*/ 18 w 3270"/>
                <a:gd name="T31" fmla="*/ 14 h 3114"/>
                <a:gd name="T32" fmla="*/ 17 w 3270"/>
                <a:gd name="T33" fmla="*/ 16 h 3114"/>
                <a:gd name="T34" fmla="*/ 16 w 3270"/>
                <a:gd name="T35" fmla="*/ 16 h 3114"/>
                <a:gd name="T36" fmla="*/ 15 w 3270"/>
                <a:gd name="T37" fmla="*/ 17 h 3114"/>
                <a:gd name="T38" fmla="*/ 15 w 3270"/>
                <a:gd name="T39" fmla="*/ 17 h 3114"/>
                <a:gd name="T40" fmla="*/ 14 w 3270"/>
                <a:gd name="T41" fmla="*/ 17 h 3114"/>
                <a:gd name="T42" fmla="*/ 13 w 3270"/>
                <a:gd name="T43" fmla="*/ 18 h 3114"/>
                <a:gd name="T44" fmla="*/ 13 w 3270"/>
                <a:gd name="T45" fmla="*/ 18 h 3114"/>
                <a:gd name="T46" fmla="*/ 12 w 3270"/>
                <a:gd name="T47" fmla="*/ 18 h 3114"/>
                <a:gd name="T48" fmla="*/ 10 w 3270"/>
                <a:gd name="T49" fmla="*/ 18 h 3114"/>
                <a:gd name="T50" fmla="*/ 9 w 3270"/>
                <a:gd name="T51" fmla="*/ 18 h 3114"/>
                <a:gd name="T52" fmla="*/ 8 w 3270"/>
                <a:gd name="T53" fmla="*/ 18 h 3114"/>
                <a:gd name="T54" fmla="*/ 7 w 3270"/>
                <a:gd name="T55" fmla="*/ 18 h 3114"/>
                <a:gd name="T56" fmla="*/ 6 w 3270"/>
                <a:gd name="T57" fmla="*/ 18 h 3114"/>
                <a:gd name="T58" fmla="*/ 5 w 3270"/>
                <a:gd name="T59" fmla="*/ 17 h 3114"/>
                <a:gd name="T60" fmla="*/ 5 w 3270"/>
                <a:gd name="T61" fmla="*/ 17 h 3114"/>
                <a:gd name="T62" fmla="*/ 4 w 3270"/>
                <a:gd name="T63" fmla="*/ 17 h 3114"/>
                <a:gd name="T64" fmla="*/ 3 w 3270"/>
                <a:gd name="T65" fmla="*/ 16 h 3114"/>
                <a:gd name="T66" fmla="*/ 3 w 3270"/>
                <a:gd name="T67" fmla="*/ 16 h 3114"/>
                <a:gd name="T68" fmla="*/ 2 w 3270"/>
                <a:gd name="T69" fmla="*/ 14 h 3114"/>
                <a:gd name="T70" fmla="*/ 1 w 3270"/>
                <a:gd name="T71" fmla="*/ 13 h 3114"/>
                <a:gd name="T72" fmla="*/ 0 w 3270"/>
                <a:gd name="T73" fmla="*/ 12 h 3114"/>
                <a:gd name="T74" fmla="*/ 0 w 3270"/>
                <a:gd name="T75" fmla="*/ 11 h 3114"/>
                <a:gd name="T76" fmla="*/ 0 w 3270"/>
                <a:gd name="T77" fmla="*/ 9 h 3114"/>
                <a:gd name="T78" fmla="*/ 0 w 3270"/>
                <a:gd name="T79" fmla="*/ 8 h 3114"/>
                <a:gd name="T80" fmla="*/ 0 w 3270"/>
                <a:gd name="T81" fmla="*/ 7 h 3114"/>
                <a:gd name="T82" fmla="*/ 1 w 3270"/>
                <a:gd name="T83" fmla="*/ 6 h 3114"/>
                <a:gd name="T84" fmla="*/ 1 w 3270"/>
                <a:gd name="T85" fmla="*/ 5 h 3114"/>
                <a:gd name="T86" fmla="*/ 2 w 3270"/>
                <a:gd name="T87" fmla="*/ 3 h 3114"/>
                <a:gd name="T88" fmla="*/ 4 w 3270"/>
                <a:gd name="T89" fmla="*/ 2 h 3114"/>
                <a:gd name="T90" fmla="*/ 4 w 3270"/>
                <a:gd name="T91" fmla="*/ 1 h 3114"/>
                <a:gd name="T92" fmla="*/ 5 w 3270"/>
                <a:gd name="T93" fmla="*/ 1 h 3114"/>
                <a:gd name="T94" fmla="*/ 7 w 3270"/>
                <a:gd name="T95" fmla="*/ 0 h 3114"/>
                <a:gd name="T96" fmla="*/ 8 w 3270"/>
                <a:gd name="T97" fmla="*/ 0 h 3114"/>
                <a:gd name="T98" fmla="*/ 9 w 3270"/>
                <a:gd name="T99" fmla="*/ 0 h 311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3270" h="3114">
                  <a:moveTo>
                    <a:pt x="1635" y="0"/>
                  </a:moveTo>
                  <a:lnTo>
                    <a:pt x="1678" y="0"/>
                  </a:lnTo>
                  <a:lnTo>
                    <a:pt x="1720" y="2"/>
                  </a:lnTo>
                  <a:lnTo>
                    <a:pt x="1802" y="8"/>
                  </a:lnTo>
                  <a:lnTo>
                    <a:pt x="1883" y="19"/>
                  </a:lnTo>
                  <a:lnTo>
                    <a:pt x="1964" y="33"/>
                  </a:lnTo>
                  <a:lnTo>
                    <a:pt x="2005" y="39"/>
                  </a:lnTo>
                  <a:lnTo>
                    <a:pt x="2082" y="60"/>
                  </a:lnTo>
                  <a:lnTo>
                    <a:pt x="2160" y="82"/>
                  </a:lnTo>
                  <a:lnTo>
                    <a:pt x="2233" y="108"/>
                  </a:lnTo>
                  <a:lnTo>
                    <a:pt x="2308" y="139"/>
                  </a:lnTo>
                  <a:lnTo>
                    <a:pt x="2377" y="172"/>
                  </a:lnTo>
                  <a:lnTo>
                    <a:pt x="2416" y="188"/>
                  </a:lnTo>
                  <a:lnTo>
                    <a:pt x="2516" y="247"/>
                  </a:lnTo>
                  <a:lnTo>
                    <a:pt x="2549" y="267"/>
                  </a:lnTo>
                  <a:lnTo>
                    <a:pt x="2613" y="311"/>
                  </a:lnTo>
                  <a:lnTo>
                    <a:pt x="2675" y="357"/>
                  </a:lnTo>
                  <a:lnTo>
                    <a:pt x="2762" y="432"/>
                  </a:lnTo>
                  <a:lnTo>
                    <a:pt x="2792" y="458"/>
                  </a:lnTo>
                  <a:lnTo>
                    <a:pt x="2818" y="483"/>
                  </a:lnTo>
                  <a:lnTo>
                    <a:pt x="2896" y="568"/>
                  </a:lnTo>
                  <a:lnTo>
                    <a:pt x="2945" y="627"/>
                  </a:lnTo>
                  <a:lnTo>
                    <a:pt x="2991" y="687"/>
                  </a:lnTo>
                  <a:lnTo>
                    <a:pt x="3053" y="784"/>
                  </a:lnTo>
                  <a:lnTo>
                    <a:pt x="3091" y="850"/>
                  </a:lnTo>
                  <a:lnTo>
                    <a:pt x="3126" y="917"/>
                  </a:lnTo>
                  <a:lnTo>
                    <a:pt x="3157" y="989"/>
                  </a:lnTo>
                  <a:lnTo>
                    <a:pt x="3183" y="1059"/>
                  </a:lnTo>
                  <a:lnTo>
                    <a:pt x="3209" y="1133"/>
                  </a:lnTo>
                  <a:lnTo>
                    <a:pt x="3229" y="1207"/>
                  </a:lnTo>
                  <a:lnTo>
                    <a:pt x="3237" y="1244"/>
                  </a:lnTo>
                  <a:lnTo>
                    <a:pt x="3250" y="1321"/>
                  </a:lnTo>
                  <a:lnTo>
                    <a:pt x="3261" y="1398"/>
                  </a:lnTo>
                  <a:lnTo>
                    <a:pt x="3269" y="1477"/>
                  </a:lnTo>
                  <a:lnTo>
                    <a:pt x="3270" y="1517"/>
                  </a:lnTo>
                  <a:lnTo>
                    <a:pt x="3270" y="1598"/>
                  </a:lnTo>
                  <a:lnTo>
                    <a:pt x="3269" y="1637"/>
                  </a:lnTo>
                  <a:lnTo>
                    <a:pt x="3261" y="1716"/>
                  </a:lnTo>
                  <a:lnTo>
                    <a:pt x="3250" y="1794"/>
                  </a:lnTo>
                  <a:lnTo>
                    <a:pt x="3237" y="1870"/>
                  </a:lnTo>
                  <a:lnTo>
                    <a:pt x="3229" y="1907"/>
                  </a:lnTo>
                  <a:lnTo>
                    <a:pt x="3209" y="1983"/>
                  </a:lnTo>
                  <a:lnTo>
                    <a:pt x="3183" y="2057"/>
                  </a:lnTo>
                  <a:lnTo>
                    <a:pt x="3157" y="2129"/>
                  </a:lnTo>
                  <a:lnTo>
                    <a:pt x="3126" y="2197"/>
                  </a:lnTo>
                  <a:lnTo>
                    <a:pt x="3091" y="2264"/>
                  </a:lnTo>
                  <a:lnTo>
                    <a:pt x="3053" y="2333"/>
                  </a:lnTo>
                  <a:lnTo>
                    <a:pt x="2991" y="2427"/>
                  </a:lnTo>
                  <a:lnTo>
                    <a:pt x="2967" y="2458"/>
                  </a:lnTo>
                  <a:lnTo>
                    <a:pt x="2896" y="2546"/>
                  </a:lnTo>
                  <a:lnTo>
                    <a:pt x="2818" y="2631"/>
                  </a:lnTo>
                  <a:lnTo>
                    <a:pt x="2762" y="2684"/>
                  </a:lnTo>
                  <a:lnTo>
                    <a:pt x="2734" y="2710"/>
                  </a:lnTo>
                  <a:lnTo>
                    <a:pt x="2705" y="2736"/>
                  </a:lnTo>
                  <a:lnTo>
                    <a:pt x="2644" y="2783"/>
                  </a:lnTo>
                  <a:lnTo>
                    <a:pt x="2613" y="2805"/>
                  </a:lnTo>
                  <a:lnTo>
                    <a:pt x="2581" y="2826"/>
                  </a:lnTo>
                  <a:lnTo>
                    <a:pt x="2549" y="2849"/>
                  </a:lnTo>
                  <a:lnTo>
                    <a:pt x="2516" y="2869"/>
                  </a:lnTo>
                  <a:lnTo>
                    <a:pt x="2482" y="2890"/>
                  </a:lnTo>
                  <a:lnTo>
                    <a:pt x="2448" y="2907"/>
                  </a:lnTo>
                  <a:lnTo>
                    <a:pt x="2416" y="2927"/>
                  </a:lnTo>
                  <a:lnTo>
                    <a:pt x="2377" y="2942"/>
                  </a:lnTo>
                  <a:lnTo>
                    <a:pt x="2344" y="2962"/>
                  </a:lnTo>
                  <a:lnTo>
                    <a:pt x="2308" y="2975"/>
                  </a:lnTo>
                  <a:lnTo>
                    <a:pt x="2271" y="2993"/>
                  </a:lnTo>
                  <a:lnTo>
                    <a:pt x="2233" y="3006"/>
                  </a:lnTo>
                  <a:lnTo>
                    <a:pt x="2198" y="3020"/>
                  </a:lnTo>
                  <a:lnTo>
                    <a:pt x="2160" y="3032"/>
                  </a:lnTo>
                  <a:lnTo>
                    <a:pt x="2122" y="3046"/>
                  </a:lnTo>
                  <a:lnTo>
                    <a:pt x="2005" y="3075"/>
                  </a:lnTo>
                  <a:lnTo>
                    <a:pt x="1964" y="3083"/>
                  </a:lnTo>
                  <a:lnTo>
                    <a:pt x="1843" y="3103"/>
                  </a:lnTo>
                  <a:lnTo>
                    <a:pt x="1802" y="3106"/>
                  </a:lnTo>
                  <a:lnTo>
                    <a:pt x="1761" y="3111"/>
                  </a:lnTo>
                  <a:lnTo>
                    <a:pt x="1678" y="3114"/>
                  </a:lnTo>
                  <a:lnTo>
                    <a:pt x="1593" y="3114"/>
                  </a:lnTo>
                  <a:lnTo>
                    <a:pt x="1510" y="3111"/>
                  </a:lnTo>
                  <a:lnTo>
                    <a:pt x="1468" y="3106"/>
                  </a:lnTo>
                  <a:lnTo>
                    <a:pt x="1427" y="3103"/>
                  </a:lnTo>
                  <a:lnTo>
                    <a:pt x="1307" y="3083"/>
                  </a:lnTo>
                  <a:lnTo>
                    <a:pt x="1267" y="3075"/>
                  </a:lnTo>
                  <a:lnTo>
                    <a:pt x="1151" y="3046"/>
                  </a:lnTo>
                  <a:lnTo>
                    <a:pt x="1112" y="3032"/>
                  </a:lnTo>
                  <a:lnTo>
                    <a:pt x="1075" y="3020"/>
                  </a:lnTo>
                  <a:lnTo>
                    <a:pt x="1039" y="3006"/>
                  </a:lnTo>
                  <a:lnTo>
                    <a:pt x="1001" y="2993"/>
                  </a:lnTo>
                  <a:lnTo>
                    <a:pt x="963" y="2975"/>
                  </a:lnTo>
                  <a:lnTo>
                    <a:pt x="927" y="2962"/>
                  </a:lnTo>
                  <a:lnTo>
                    <a:pt x="893" y="2942"/>
                  </a:lnTo>
                  <a:lnTo>
                    <a:pt x="857" y="2927"/>
                  </a:lnTo>
                  <a:lnTo>
                    <a:pt x="825" y="2907"/>
                  </a:lnTo>
                  <a:lnTo>
                    <a:pt x="790" y="2890"/>
                  </a:lnTo>
                  <a:lnTo>
                    <a:pt x="755" y="2869"/>
                  </a:lnTo>
                  <a:lnTo>
                    <a:pt x="722" y="2849"/>
                  </a:lnTo>
                  <a:lnTo>
                    <a:pt x="692" y="2826"/>
                  </a:lnTo>
                  <a:lnTo>
                    <a:pt x="660" y="2805"/>
                  </a:lnTo>
                  <a:lnTo>
                    <a:pt x="628" y="2783"/>
                  </a:lnTo>
                  <a:lnTo>
                    <a:pt x="567" y="2736"/>
                  </a:lnTo>
                  <a:lnTo>
                    <a:pt x="537" y="2710"/>
                  </a:lnTo>
                  <a:lnTo>
                    <a:pt x="480" y="2656"/>
                  </a:lnTo>
                  <a:lnTo>
                    <a:pt x="452" y="2631"/>
                  </a:lnTo>
                  <a:lnTo>
                    <a:pt x="375" y="2546"/>
                  </a:lnTo>
                  <a:lnTo>
                    <a:pt x="303" y="2458"/>
                  </a:lnTo>
                  <a:lnTo>
                    <a:pt x="281" y="2427"/>
                  </a:lnTo>
                  <a:lnTo>
                    <a:pt x="218" y="2333"/>
                  </a:lnTo>
                  <a:lnTo>
                    <a:pt x="180" y="2264"/>
                  </a:lnTo>
                  <a:lnTo>
                    <a:pt x="146" y="2197"/>
                  </a:lnTo>
                  <a:lnTo>
                    <a:pt x="116" y="2129"/>
                  </a:lnTo>
                  <a:lnTo>
                    <a:pt x="87" y="2057"/>
                  </a:lnTo>
                  <a:lnTo>
                    <a:pt x="64" y="1983"/>
                  </a:lnTo>
                  <a:lnTo>
                    <a:pt x="42" y="1907"/>
                  </a:lnTo>
                  <a:lnTo>
                    <a:pt x="35" y="1870"/>
                  </a:lnTo>
                  <a:lnTo>
                    <a:pt x="21" y="1794"/>
                  </a:lnTo>
                  <a:lnTo>
                    <a:pt x="10" y="1716"/>
                  </a:lnTo>
                  <a:lnTo>
                    <a:pt x="2" y="1637"/>
                  </a:lnTo>
                  <a:lnTo>
                    <a:pt x="0" y="1598"/>
                  </a:lnTo>
                  <a:lnTo>
                    <a:pt x="0" y="1517"/>
                  </a:lnTo>
                  <a:lnTo>
                    <a:pt x="2" y="1477"/>
                  </a:lnTo>
                  <a:lnTo>
                    <a:pt x="10" y="1398"/>
                  </a:lnTo>
                  <a:lnTo>
                    <a:pt x="21" y="1321"/>
                  </a:lnTo>
                  <a:lnTo>
                    <a:pt x="35" y="1244"/>
                  </a:lnTo>
                  <a:lnTo>
                    <a:pt x="42" y="1207"/>
                  </a:lnTo>
                  <a:lnTo>
                    <a:pt x="64" y="1133"/>
                  </a:lnTo>
                  <a:lnTo>
                    <a:pt x="87" y="1059"/>
                  </a:lnTo>
                  <a:lnTo>
                    <a:pt x="116" y="989"/>
                  </a:lnTo>
                  <a:lnTo>
                    <a:pt x="146" y="917"/>
                  </a:lnTo>
                  <a:lnTo>
                    <a:pt x="180" y="850"/>
                  </a:lnTo>
                  <a:lnTo>
                    <a:pt x="218" y="784"/>
                  </a:lnTo>
                  <a:lnTo>
                    <a:pt x="281" y="687"/>
                  </a:lnTo>
                  <a:lnTo>
                    <a:pt x="327" y="627"/>
                  </a:lnTo>
                  <a:lnTo>
                    <a:pt x="375" y="568"/>
                  </a:lnTo>
                  <a:lnTo>
                    <a:pt x="452" y="483"/>
                  </a:lnTo>
                  <a:lnTo>
                    <a:pt x="507" y="432"/>
                  </a:lnTo>
                  <a:lnTo>
                    <a:pt x="596" y="357"/>
                  </a:lnTo>
                  <a:lnTo>
                    <a:pt x="660" y="311"/>
                  </a:lnTo>
                  <a:lnTo>
                    <a:pt x="722" y="267"/>
                  </a:lnTo>
                  <a:lnTo>
                    <a:pt x="755" y="247"/>
                  </a:lnTo>
                  <a:lnTo>
                    <a:pt x="825" y="207"/>
                  </a:lnTo>
                  <a:lnTo>
                    <a:pt x="857" y="188"/>
                  </a:lnTo>
                  <a:lnTo>
                    <a:pt x="927" y="154"/>
                  </a:lnTo>
                  <a:lnTo>
                    <a:pt x="963" y="139"/>
                  </a:lnTo>
                  <a:lnTo>
                    <a:pt x="1039" y="108"/>
                  </a:lnTo>
                  <a:lnTo>
                    <a:pt x="1112" y="82"/>
                  </a:lnTo>
                  <a:lnTo>
                    <a:pt x="1190" y="60"/>
                  </a:lnTo>
                  <a:lnTo>
                    <a:pt x="1267" y="39"/>
                  </a:lnTo>
                  <a:lnTo>
                    <a:pt x="1307" y="33"/>
                  </a:lnTo>
                  <a:lnTo>
                    <a:pt x="1388" y="19"/>
                  </a:lnTo>
                  <a:lnTo>
                    <a:pt x="1468" y="8"/>
                  </a:lnTo>
                  <a:lnTo>
                    <a:pt x="1552" y="2"/>
                  </a:lnTo>
                  <a:lnTo>
                    <a:pt x="1593" y="0"/>
                  </a:lnTo>
                  <a:lnTo>
                    <a:pt x="1635" y="0"/>
                  </a:lnTo>
                  <a:close/>
                </a:path>
              </a:pathLst>
            </a:custGeom>
            <a:solidFill>
              <a:srgbClr val="FFC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mtClean="0"/>
            </a:p>
          </p:txBody>
        </p:sp>
        <p:sp>
          <p:nvSpPr>
            <p:cNvPr id="5247" name="Freeform 10"/>
            <p:cNvSpPr>
              <a:spLocks/>
            </p:cNvSpPr>
            <p:nvPr/>
          </p:nvSpPr>
          <p:spPr bwMode="auto">
            <a:xfrm>
              <a:off x="3335" y="1888"/>
              <a:ext cx="26" cy="52"/>
            </a:xfrm>
            <a:custGeom>
              <a:avLst/>
              <a:gdLst>
                <a:gd name="T0" fmla="*/ 1 w 340"/>
                <a:gd name="T1" fmla="*/ 0 h 686"/>
                <a:gd name="T2" fmla="*/ 1 w 340"/>
                <a:gd name="T3" fmla="*/ 0 h 686"/>
                <a:gd name="T4" fmla="*/ 1 w 340"/>
                <a:gd name="T5" fmla="*/ 0 h 686"/>
                <a:gd name="T6" fmla="*/ 1 w 340"/>
                <a:gd name="T7" fmla="*/ 0 h 686"/>
                <a:gd name="T8" fmla="*/ 1 w 340"/>
                <a:gd name="T9" fmla="*/ 0 h 686"/>
                <a:gd name="T10" fmla="*/ 1 w 340"/>
                <a:gd name="T11" fmla="*/ 0 h 686"/>
                <a:gd name="T12" fmla="*/ 2 w 340"/>
                <a:gd name="T13" fmla="*/ 0 h 686"/>
                <a:gd name="T14" fmla="*/ 2 w 340"/>
                <a:gd name="T15" fmla="*/ 1 h 686"/>
                <a:gd name="T16" fmla="*/ 2 w 340"/>
                <a:gd name="T17" fmla="*/ 1 h 686"/>
                <a:gd name="T18" fmla="*/ 2 w 340"/>
                <a:gd name="T19" fmla="*/ 1 h 686"/>
                <a:gd name="T20" fmla="*/ 2 w 340"/>
                <a:gd name="T21" fmla="*/ 1 h 686"/>
                <a:gd name="T22" fmla="*/ 2 w 340"/>
                <a:gd name="T23" fmla="*/ 1 h 686"/>
                <a:gd name="T24" fmla="*/ 2 w 340"/>
                <a:gd name="T25" fmla="*/ 2 h 686"/>
                <a:gd name="T26" fmla="*/ 2 w 340"/>
                <a:gd name="T27" fmla="*/ 2 h 686"/>
                <a:gd name="T28" fmla="*/ 2 w 340"/>
                <a:gd name="T29" fmla="*/ 2 h 686"/>
                <a:gd name="T30" fmla="*/ 2 w 340"/>
                <a:gd name="T31" fmla="*/ 3 h 686"/>
                <a:gd name="T32" fmla="*/ 2 w 340"/>
                <a:gd name="T33" fmla="*/ 3 h 686"/>
                <a:gd name="T34" fmla="*/ 2 w 340"/>
                <a:gd name="T35" fmla="*/ 3 h 686"/>
                <a:gd name="T36" fmla="*/ 2 w 340"/>
                <a:gd name="T37" fmla="*/ 3 h 686"/>
                <a:gd name="T38" fmla="*/ 2 w 340"/>
                <a:gd name="T39" fmla="*/ 3 h 686"/>
                <a:gd name="T40" fmla="*/ 2 w 340"/>
                <a:gd name="T41" fmla="*/ 3 h 686"/>
                <a:gd name="T42" fmla="*/ 1 w 340"/>
                <a:gd name="T43" fmla="*/ 4 h 686"/>
                <a:gd name="T44" fmla="*/ 1 w 340"/>
                <a:gd name="T45" fmla="*/ 4 h 686"/>
                <a:gd name="T46" fmla="*/ 1 w 340"/>
                <a:gd name="T47" fmla="*/ 4 h 686"/>
                <a:gd name="T48" fmla="*/ 1 w 340"/>
                <a:gd name="T49" fmla="*/ 4 h 686"/>
                <a:gd name="T50" fmla="*/ 1 w 340"/>
                <a:gd name="T51" fmla="*/ 4 h 686"/>
                <a:gd name="T52" fmla="*/ 1 w 340"/>
                <a:gd name="T53" fmla="*/ 4 h 686"/>
                <a:gd name="T54" fmla="*/ 1 w 340"/>
                <a:gd name="T55" fmla="*/ 4 h 686"/>
                <a:gd name="T56" fmla="*/ 1 w 340"/>
                <a:gd name="T57" fmla="*/ 4 h 686"/>
                <a:gd name="T58" fmla="*/ 1 w 340"/>
                <a:gd name="T59" fmla="*/ 4 h 686"/>
                <a:gd name="T60" fmla="*/ 1 w 340"/>
                <a:gd name="T61" fmla="*/ 4 h 686"/>
                <a:gd name="T62" fmla="*/ 1 w 340"/>
                <a:gd name="T63" fmla="*/ 4 h 686"/>
                <a:gd name="T64" fmla="*/ 1 w 340"/>
                <a:gd name="T65" fmla="*/ 4 h 686"/>
                <a:gd name="T66" fmla="*/ 0 w 340"/>
                <a:gd name="T67" fmla="*/ 4 h 686"/>
                <a:gd name="T68" fmla="*/ 0 w 340"/>
                <a:gd name="T69" fmla="*/ 3 h 686"/>
                <a:gd name="T70" fmla="*/ 0 w 340"/>
                <a:gd name="T71" fmla="*/ 3 h 686"/>
                <a:gd name="T72" fmla="*/ 0 w 340"/>
                <a:gd name="T73" fmla="*/ 3 h 686"/>
                <a:gd name="T74" fmla="*/ 0 w 340"/>
                <a:gd name="T75" fmla="*/ 3 h 686"/>
                <a:gd name="T76" fmla="*/ 0 w 340"/>
                <a:gd name="T77" fmla="*/ 2 h 686"/>
                <a:gd name="T78" fmla="*/ 0 w 340"/>
                <a:gd name="T79" fmla="*/ 2 h 686"/>
                <a:gd name="T80" fmla="*/ 0 w 340"/>
                <a:gd name="T81" fmla="*/ 1 h 686"/>
                <a:gd name="T82" fmla="*/ 0 w 340"/>
                <a:gd name="T83" fmla="*/ 1 h 686"/>
                <a:gd name="T84" fmla="*/ 0 w 340"/>
                <a:gd name="T85" fmla="*/ 1 h 686"/>
                <a:gd name="T86" fmla="*/ 0 w 340"/>
                <a:gd name="T87" fmla="*/ 1 h 686"/>
                <a:gd name="T88" fmla="*/ 0 w 340"/>
                <a:gd name="T89" fmla="*/ 0 h 686"/>
                <a:gd name="T90" fmla="*/ 1 w 340"/>
                <a:gd name="T91" fmla="*/ 0 h 686"/>
                <a:gd name="T92" fmla="*/ 1 w 340"/>
                <a:gd name="T93" fmla="*/ 0 h 686"/>
                <a:gd name="T94" fmla="*/ 1 w 340"/>
                <a:gd name="T95" fmla="*/ 0 h 686"/>
                <a:gd name="T96" fmla="*/ 1 w 340"/>
                <a:gd name="T97" fmla="*/ 0 h 686"/>
                <a:gd name="T98" fmla="*/ 1 w 340"/>
                <a:gd name="T99" fmla="*/ 0 h 686"/>
                <a:gd name="T100" fmla="*/ 1 w 340"/>
                <a:gd name="T101" fmla="*/ 0 h 68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340" h="686">
                  <a:moveTo>
                    <a:pt x="170" y="0"/>
                  </a:moveTo>
                  <a:lnTo>
                    <a:pt x="178" y="0"/>
                  </a:lnTo>
                  <a:lnTo>
                    <a:pt x="197" y="3"/>
                  </a:lnTo>
                  <a:lnTo>
                    <a:pt x="205" y="6"/>
                  </a:lnTo>
                  <a:lnTo>
                    <a:pt x="219" y="13"/>
                  </a:lnTo>
                  <a:lnTo>
                    <a:pt x="251" y="41"/>
                  </a:lnTo>
                  <a:lnTo>
                    <a:pt x="279" y="78"/>
                  </a:lnTo>
                  <a:lnTo>
                    <a:pt x="291" y="99"/>
                  </a:lnTo>
                  <a:lnTo>
                    <a:pt x="301" y="125"/>
                  </a:lnTo>
                  <a:lnTo>
                    <a:pt x="312" y="152"/>
                  </a:lnTo>
                  <a:lnTo>
                    <a:pt x="321" y="179"/>
                  </a:lnTo>
                  <a:lnTo>
                    <a:pt x="326" y="208"/>
                  </a:lnTo>
                  <a:lnTo>
                    <a:pt x="337" y="274"/>
                  </a:lnTo>
                  <a:lnTo>
                    <a:pt x="340" y="342"/>
                  </a:lnTo>
                  <a:lnTo>
                    <a:pt x="337" y="413"/>
                  </a:lnTo>
                  <a:lnTo>
                    <a:pt x="326" y="478"/>
                  </a:lnTo>
                  <a:lnTo>
                    <a:pt x="321" y="506"/>
                  </a:lnTo>
                  <a:lnTo>
                    <a:pt x="312" y="534"/>
                  </a:lnTo>
                  <a:lnTo>
                    <a:pt x="301" y="564"/>
                  </a:lnTo>
                  <a:lnTo>
                    <a:pt x="291" y="585"/>
                  </a:lnTo>
                  <a:lnTo>
                    <a:pt x="279" y="608"/>
                  </a:lnTo>
                  <a:lnTo>
                    <a:pt x="251" y="645"/>
                  </a:lnTo>
                  <a:lnTo>
                    <a:pt x="236" y="658"/>
                  </a:lnTo>
                  <a:lnTo>
                    <a:pt x="219" y="671"/>
                  </a:lnTo>
                  <a:lnTo>
                    <a:pt x="205" y="681"/>
                  </a:lnTo>
                  <a:lnTo>
                    <a:pt x="197" y="685"/>
                  </a:lnTo>
                  <a:lnTo>
                    <a:pt x="178" y="686"/>
                  </a:lnTo>
                  <a:lnTo>
                    <a:pt x="162" y="686"/>
                  </a:lnTo>
                  <a:lnTo>
                    <a:pt x="144" y="685"/>
                  </a:lnTo>
                  <a:lnTo>
                    <a:pt x="135" y="681"/>
                  </a:lnTo>
                  <a:lnTo>
                    <a:pt x="121" y="671"/>
                  </a:lnTo>
                  <a:lnTo>
                    <a:pt x="105" y="658"/>
                  </a:lnTo>
                  <a:lnTo>
                    <a:pt x="89" y="645"/>
                  </a:lnTo>
                  <a:lnTo>
                    <a:pt x="76" y="629"/>
                  </a:lnTo>
                  <a:lnTo>
                    <a:pt x="64" y="608"/>
                  </a:lnTo>
                  <a:lnTo>
                    <a:pt x="38" y="564"/>
                  </a:lnTo>
                  <a:lnTo>
                    <a:pt x="13" y="478"/>
                  </a:lnTo>
                  <a:lnTo>
                    <a:pt x="8" y="447"/>
                  </a:lnTo>
                  <a:lnTo>
                    <a:pt x="0" y="378"/>
                  </a:lnTo>
                  <a:lnTo>
                    <a:pt x="0" y="308"/>
                  </a:lnTo>
                  <a:lnTo>
                    <a:pt x="8" y="241"/>
                  </a:lnTo>
                  <a:lnTo>
                    <a:pt x="13" y="208"/>
                  </a:lnTo>
                  <a:lnTo>
                    <a:pt x="38" y="125"/>
                  </a:lnTo>
                  <a:lnTo>
                    <a:pt x="51" y="99"/>
                  </a:lnTo>
                  <a:lnTo>
                    <a:pt x="76" y="58"/>
                  </a:lnTo>
                  <a:lnTo>
                    <a:pt x="89" y="41"/>
                  </a:lnTo>
                  <a:lnTo>
                    <a:pt x="121" y="13"/>
                  </a:lnTo>
                  <a:lnTo>
                    <a:pt x="135" y="6"/>
                  </a:lnTo>
                  <a:lnTo>
                    <a:pt x="144" y="3"/>
                  </a:lnTo>
                  <a:lnTo>
                    <a:pt x="162" y="0"/>
                  </a:lnTo>
                  <a:lnTo>
                    <a:pt x="17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mtClean="0"/>
            </a:p>
          </p:txBody>
        </p:sp>
        <p:sp>
          <p:nvSpPr>
            <p:cNvPr id="5248" name="Freeform 11"/>
            <p:cNvSpPr>
              <a:spLocks/>
            </p:cNvSpPr>
            <p:nvPr/>
          </p:nvSpPr>
          <p:spPr bwMode="auto">
            <a:xfrm>
              <a:off x="3335" y="1887"/>
              <a:ext cx="27" cy="54"/>
            </a:xfrm>
            <a:custGeom>
              <a:avLst/>
              <a:gdLst>
                <a:gd name="T0" fmla="*/ 1 w 346"/>
                <a:gd name="T1" fmla="*/ 0 h 693"/>
                <a:gd name="T2" fmla="*/ 1 w 346"/>
                <a:gd name="T3" fmla="*/ 0 h 693"/>
                <a:gd name="T4" fmla="*/ 1 w 346"/>
                <a:gd name="T5" fmla="*/ 0 h 693"/>
                <a:gd name="T6" fmla="*/ 1 w 346"/>
                <a:gd name="T7" fmla="*/ 0 h 693"/>
                <a:gd name="T8" fmla="*/ 2 w 346"/>
                <a:gd name="T9" fmla="*/ 0 h 693"/>
                <a:gd name="T10" fmla="*/ 2 w 346"/>
                <a:gd name="T11" fmla="*/ 1 h 693"/>
                <a:gd name="T12" fmla="*/ 2 w 346"/>
                <a:gd name="T13" fmla="*/ 1 h 693"/>
                <a:gd name="T14" fmla="*/ 2 w 346"/>
                <a:gd name="T15" fmla="*/ 2 h 693"/>
                <a:gd name="T16" fmla="*/ 2 w 346"/>
                <a:gd name="T17" fmla="*/ 2 h 693"/>
                <a:gd name="T18" fmla="*/ 2 w 346"/>
                <a:gd name="T19" fmla="*/ 3 h 693"/>
                <a:gd name="T20" fmla="*/ 2 w 346"/>
                <a:gd name="T21" fmla="*/ 4 h 693"/>
                <a:gd name="T22" fmla="*/ 1 w 346"/>
                <a:gd name="T23" fmla="*/ 4 h 693"/>
                <a:gd name="T24" fmla="*/ 1 w 346"/>
                <a:gd name="T25" fmla="*/ 4 h 693"/>
                <a:gd name="T26" fmla="*/ 1 w 346"/>
                <a:gd name="T27" fmla="*/ 4 h 693"/>
                <a:gd name="T28" fmla="*/ 1 w 346"/>
                <a:gd name="T29" fmla="*/ 4 h 693"/>
                <a:gd name="T30" fmla="*/ 1 w 346"/>
                <a:gd name="T31" fmla="*/ 4 h 693"/>
                <a:gd name="T32" fmla="*/ 1 w 346"/>
                <a:gd name="T33" fmla="*/ 4 h 693"/>
                <a:gd name="T34" fmla="*/ 0 w 346"/>
                <a:gd name="T35" fmla="*/ 4 h 693"/>
                <a:gd name="T36" fmla="*/ 0 w 346"/>
                <a:gd name="T37" fmla="*/ 3 h 693"/>
                <a:gd name="T38" fmla="*/ 0 w 346"/>
                <a:gd name="T39" fmla="*/ 2 h 693"/>
                <a:gd name="T40" fmla="*/ 0 w 346"/>
                <a:gd name="T41" fmla="*/ 1 h 693"/>
                <a:gd name="T42" fmla="*/ 0 w 346"/>
                <a:gd name="T43" fmla="*/ 1 h 693"/>
                <a:gd name="T44" fmla="*/ 1 w 346"/>
                <a:gd name="T45" fmla="*/ 0 h 693"/>
                <a:gd name="T46" fmla="*/ 1 w 346"/>
                <a:gd name="T47" fmla="*/ 0 h 693"/>
                <a:gd name="T48" fmla="*/ 1 w 346"/>
                <a:gd name="T49" fmla="*/ 0 h 693"/>
                <a:gd name="T50" fmla="*/ 1 w 346"/>
                <a:gd name="T51" fmla="*/ 0 h 693"/>
                <a:gd name="T52" fmla="*/ 1 w 346"/>
                <a:gd name="T53" fmla="*/ 0 h 693"/>
                <a:gd name="T54" fmla="*/ 1 w 346"/>
                <a:gd name="T55" fmla="*/ 0 h 693"/>
                <a:gd name="T56" fmla="*/ 1 w 346"/>
                <a:gd name="T57" fmla="*/ 0 h 693"/>
                <a:gd name="T58" fmla="*/ 0 w 346"/>
                <a:gd name="T59" fmla="*/ 0 h 693"/>
                <a:gd name="T60" fmla="*/ 0 w 346"/>
                <a:gd name="T61" fmla="*/ 1 h 693"/>
                <a:gd name="T62" fmla="*/ 0 w 346"/>
                <a:gd name="T63" fmla="*/ 2 h 693"/>
                <a:gd name="T64" fmla="*/ 0 w 346"/>
                <a:gd name="T65" fmla="*/ 3 h 693"/>
                <a:gd name="T66" fmla="*/ 0 w 346"/>
                <a:gd name="T67" fmla="*/ 3 h 693"/>
                <a:gd name="T68" fmla="*/ 1 w 346"/>
                <a:gd name="T69" fmla="*/ 4 h 693"/>
                <a:gd name="T70" fmla="*/ 1 w 346"/>
                <a:gd name="T71" fmla="*/ 4 h 693"/>
                <a:gd name="T72" fmla="*/ 1 w 346"/>
                <a:gd name="T73" fmla="*/ 4 h 693"/>
                <a:gd name="T74" fmla="*/ 1 w 346"/>
                <a:gd name="T75" fmla="*/ 4 h 693"/>
                <a:gd name="T76" fmla="*/ 1 w 346"/>
                <a:gd name="T77" fmla="*/ 4 h 693"/>
                <a:gd name="T78" fmla="*/ 1 w 346"/>
                <a:gd name="T79" fmla="*/ 4 h 693"/>
                <a:gd name="T80" fmla="*/ 2 w 346"/>
                <a:gd name="T81" fmla="*/ 4 h 693"/>
                <a:gd name="T82" fmla="*/ 2 w 346"/>
                <a:gd name="T83" fmla="*/ 3 h 693"/>
                <a:gd name="T84" fmla="*/ 2 w 346"/>
                <a:gd name="T85" fmla="*/ 3 h 693"/>
                <a:gd name="T86" fmla="*/ 2 w 346"/>
                <a:gd name="T87" fmla="*/ 2 h 693"/>
                <a:gd name="T88" fmla="*/ 2 w 346"/>
                <a:gd name="T89" fmla="*/ 1 h 693"/>
                <a:gd name="T90" fmla="*/ 2 w 346"/>
                <a:gd name="T91" fmla="*/ 1 h 693"/>
                <a:gd name="T92" fmla="*/ 2 w 346"/>
                <a:gd name="T93" fmla="*/ 0 h 693"/>
                <a:gd name="T94" fmla="*/ 1 w 346"/>
                <a:gd name="T95" fmla="*/ 0 h 693"/>
                <a:gd name="T96" fmla="*/ 1 w 346"/>
                <a:gd name="T97" fmla="*/ 0 h 693"/>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346" h="693">
                  <a:moveTo>
                    <a:pt x="173" y="0"/>
                  </a:moveTo>
                  <a:lnTo>
                    <a:pt x="172" y="0"/>
                  </a:lnTo>
                  <a:lnTo>
                    <a:pt x="171" y="1"/>
                  </a:lnTo>
                  <a:lnTo>
                    <a:pt x="169" y="1"/>
                  </a:lnTo>
                  <a:lnTo>
                    <a:pt x="169" y="2"/>
                  </a:lnTo>
                  <a:lnTo>
                    <a:pt x="169" y="4"/>
                  </a:lnTo>
                  <a:lnTo>
                    <a:pt x="169" y="5"/>
                  </a:lnTo>
                  <a:lnTo>
                    <a:pt x="171" y="6"/>
                  </a:lnTo>
                  <a:lnTo>
                    <a:pt x="172" y="6"/>
                  </a:lnTo>
                  <a:lnTo>
                    <a:pt x="181" y="6"/>
                  </a:lnTo>
                  <a:lnTo>
                    <a:pt x="200" y="10"/>
                  </a:lnTo>
                  <a:lnTo>
                    <a:pt x="199" y="10"/>
                  </a:lnTo>
                  <a:lnTo>
                    <a:pt x="208" y="13"/>
                  </a:lnTo>
                  <a:lnTo>
                    <a:pt x="207" y="13"/>
                  </a:lnTo>
                  <a:lnTo>
                    <a:pt x="221" y="20"/>
                  </a:lnTo>
                  <a:lnTo>
                    <a:pt x="220" y="19"/>
                  </a:lnTo>
                  <a:lnTo>
                    <a:pt x="251" y="47"/>
                  </a:lnTo>
                  <a:lnTo>
                    <a:pt x="280" y="84"/>
                  </a:lnTo>
                  <a:lnTo>
                    <a:pt x="290" y="104"/>
                  </a:lnTo>
                  <a:lnTo>
                    <a:pt x="301" y="130"/>
                  </a:lnTo>
                  <a:lnTo>
                    <a:pt x="301" y="129"/>
                  </a:lnTo>
                  <a:lnTo>
                    <a:pt x="312" y="157"/>
                  </a:lnTo>
                  <a:lnTo>
                    <a:pt x="321" y="184"/>
                  </a:lnTo>
                  <a:lnTo>
                    <a:pt x="321" y="183"/>
                  </a:lnTo>
                  <a:lnTo>
                    <a:pt x="326" y="212"/>
                  </a:lnTo>
                  <a:lnTo>
                    <a:pt x="337" y="278"/>
                  </a:lnTo>
                  <a:lnTo>
                    <a:pt x="341" y="346"/>
                  </a:lnTo>
                  <a:lnTo>
                    <a:pt x="337" y="417"/>
                  </a:lnTo>
                  <a:lnTo>
                    <a:pt x="337" y="416"/>
                  </a:lnTo>
                  <a:lnTo>
                    <a:pt x="326" y="482"/>
                  </a:lnTo>
                  <a:lnTo>
                    <a:pt x="321" y="510"/>
                  </a:lnTo>
                  <a:lnTo>
                    <a:pt x="321" y="509"/>
                  </a:lnTo>
                  <a:lnTo>
                    <a:pt x="312" y="537"/>
                  </a:lnTo>
                  <a:lnTo>
                    <a:pt x="301" y="567"/>
                  </a:lnTo>
                  <a:lnTo>
                    <a:pt x="301" y="566"/>
                  </a:lnTo>
                  <a:lnTo>
                    <a:pt x="290" y="588"/>
                  </a:lnTo>
                  <a:lnTo>
                    <a:pt x="280" y="610"/>
                  </a:lnTo>
                  <a:lnTo>
                    <a:pt x="251" y="648"/>
                  </a:lnTo>
                  <a:lnTo>
                    <a:pt x="251" y="647"/>
                  </a:lnTo>
                  <a:lnTo>
                    <a:pt x="237" y="661"/>
                  </a:lnTo>
                  <a:lnTo>
                    <a:pt x="221" y="673"/>
                  </a:lnTo>
                  <a:lnTo>
                    <a:pt x="207" y="683"/>
                  </a:lnTo>
                  <a:lnTo>
                    <a:pt x="199" y="686"/>
                  </a:lnTo>
                  <a:lnTo>
                    <a:pt x="200" y="686"/>
                  </a:lnTo>
                  <a:lnTo>
                    <a:pt x="181" y="688"/>
                  </a:lnTo>
                  <a:lnTo>
                    <a:pt x="165" y="688"/>
                  </a:lnTo>
                  <a:lnTo>
                    <a:pt x="148" y="686"/>
                  </a:lnTo>
                  <a:lnTo>
                    <a:pt x="149" y="686"/>
                  </a:lnTo>
                  <a:lnTo>
                    <a:pt x="139" y="683"/>
                  </a:lnTo>
                  <a:lnTo>
                    <a:pt x="140" y="683"/>
                  </a:lnTo>
                  <a:lnTo>
                    <a:pt x="125" y="673"/>
                  </a:lnTo>
                  <a:lnTo>
                    <a:pt x="110" y="661"/>
                  </a:lnTo>
                  <a:lnTo>
                    <a:pt x="94" y="647"/>
                  </a:lnTo>
                  <a:lnTo>
                    <a:pt x="94" y="648"/>
                  </a:lnTo>
                  <a:lnTo>
                    <a:pt x="81" y="631"/>
                  </a:lnTo>
                  <a:lnTo>
                    <a:pt x="81" y="632"/>
                  </a:lnTo>
                  <a:lnTo>
                    <a:pt x="69" y="610"/>
                  </a:lnTo>
                  <a:lnTo>
                    <a:pt x="44" y="566"/>
                  </a:lnTo>
                  <a:lnTo>
                    <a:pt x="44" y="567"/>
                  </a:lnTo>
                  <a:lnTo>
                    <a:pt x="19" y="481"/>
                  </a:lnTo>
                  <a:lnTo>
                    <a:pt x="19" y="482"/>
                  </a:lnTo>
                  <a:lnTo>
                    <a:pt x="14" y="451"/>
                  </a:lnTo>
                  <a:lnTo>
                    <a:pt x="6" y="382"/>
                  </a:lnTo>
                  <a:lnTo>
                    <a:pt x="6" y="312"/>
                  </a:lnTo>
                  <a:lnTo>
                    <a:pt x="14" y="245"/>
                  </a:lnTo>
                  <a:lnTo>
                    <a:pt x="19" y="212"/>
                  </a:lnTo>
                  <a:lnTo>
                    <a:pt x="19" y="213"/>
                  </a:lnTo>
                  <a:lnTo>
                    <a:pt x="44" y="129"/>
                  </a:lnTo>
                  <a:lnTo>
                    <a:pt x="44" y="130"/>
                  </a:lnTo>
                  <a:lnTo>
                    <a:pt x="56" y="104"/>
                  </a:lnTo>
                  <a:lnTo>
                    <a:pt x="81" y="63"/>
                  </a:lnTo>
                  <a:lnTo>
                    <a:pt x="94" y="47"/>
                  </a:lnTo>
                  <a:lnTo>
                    <a:pt x="126" y="19"/>
                  </a:lnTo>
                  <a:lnTo>
                    <a:pt x="125" y="20"/>
                  </a:lnTo>
                  <a:lnTo>
                    <a:pt x="139" y="13"/>
                  </a:lnTo>
                  <a:lnTo>
                    <a:pt x="148" y="10"/>
                  </a:lnTo>
                  <a:lnTo>
                    <a:pt x="165" y="6"/>
                  </a:lnTo>
                  <a:lnTo>
                    <a:pt x="174" y="6"/>
                  </a:lnTo>
                  <a:lnTo>
                    <a:pt x="175" y="5"/>
                  </a:lnTo>
                  <a:lnTo>
                    <a:pt x="176" y="4"/>
                  </a:lnTo>
                  <a:lnTo>
                    <a:pt x="176" y="2"/>
                  </a:lnTo>
                  <a:lnTo>
                    <a:pt x="175" y="1"/>
                  </a:lnTo>
                  <a:lnTo>
                    <a:pt x="174" y="0"/>
                  </a:lnTo>
                  <a:lnTo>
                    <a:pt x="173" y="0"/>
                  </a:lnTo>
                  <a:lnTo>
                    <a:pt x="165" y="0"/>
                  </a:lnTo>
                  <a:lnTo>
                    <a:pt x="147" y="4"/>
                  </a:lnTo>
                  <a:lnTo>
                    <a:pt x="137" y="8"/>
                  </a:lnTo>
                  <a:lnTo>
                    <a:pt x="122" y="15"/>
                  </a:lnTo>
                  <a:lnTo>
                    <a:pt x="90" y="43"/>
                  </a:lnTo>
                  <a:lnTo>
                    <a:pt x="77" y="60"/>
                  </a:lnTo>
                  <a:lnTo>
                    <a:pt x="51" y="101"/>
                  </a:lnTo>
                  <a:lnTo>
                    <a:pt x="39" y="127"/>
                  </a:lnTo>
                  <a:lnTo>
                    <a:pt x="39" y="128"/>
                  </a:lnTo>
                  <a:lnTo>
                    <a:pt x="13" y="211"/>
                  </a:lnTo>
                  <a:lnTo>
                    <a:pt x="13" y="212"/>
                  </a:lnTo>
                  <a:lnTo>
                    <a:pt x="8" y="244"/>
                  </a:lnTo>
                  <a:lnTo>
                    <a:pt x="0" y="312"/>
                  </a:lnTo>
                  <a:lnTo>
                    <a:pt x="0" y="382"/>
                  </a:lnTo>
                  <a:lnTo>
                    <a:pt x="8" y="451"/>
                  </a:lnTo>
                  <a:lnTo>
                    <a:pt x="13" y="482"/>
                  </a:lnTo>
                  <a:lnTo>
                    <a:pt x="13" y="483"/>
                  </a:lnTo>
                  <a:lnTo>
                    <a:pt x="39" y="568"/>
                  </a:lnTo>
                  <a:lnTo>
                    <a:pt x="39" y="569"/>
                  </a:lnTo>
                  <a:lnTo>
                    <a:pt x="64" y="613"/>
                  </a:lnTo>
                  <a:lnTo>
                    <a:pt x="77" y="634"/>
                  </a:lnTo>
                  <a:lnTo>
                    <a:pt x="90" y="651"/>
                  </a:lnTo>
                  <a:lnTo>
                    <a:pt x="106" y="665"/>
                  </a:lnTo>
                  <a:lnTo>
                    <a:pt x="122" y="677"/>
                  </a:lnTo>
                  <a:lnTo>
                    <a:pt x="122" y="678"/>
                  </a:lnTo>
                  <a:lnTo>
                    <a:pt x="137" y="688"/>
                  </a:lnTo>
                  <a:lnTo>
                    <a:pt x="146" y="691"/>
                  </a:lnTo>
                  <a:lnTo>
                    <a:pt x="147" y="692"/>
                  </a:lnTo>
                  <a:lnTo>
                    <a:pt x="165" y="693"/>
                  </a:lnTo>
                  <a:lnTo>
                    <a:pt x="181" y="693"/>
                  </a:lnTo>
                  <a:lnTo>
                    <a:pt x="200" y="692"/>
                  </a:lnTo>
                  <a:lnTo>
                    <a:pt x="201" y="691"/>
                  </a:lnTo>
                  <a:lnTo>
                    <a:pt x="210" y="688"/>
                  </a:lnTo>
                  <a:lnTo>
                    <a:pt x="224" y="678"/>
                  </a:lnTo>
                  <a:lnTo>
                    <a:pt x="224" y="677"/>
                  </a:lnTo>
                  <a:lnTo>
                    <a:pt x="241" y="665"/>
                  </a:lnTo>
                  <a:lnTo>
                    <a:pt x="256" y="651"/>
                  </a:lnTo>
                  <a:lnTo>
                    <a:pt x="285" y="613"/>
                  </a:lnTo>
                  <a:lnTo>
                    <a:pt x="296" y="591"/>
                  </a:lnTo>
                  <a:lnTo>
                    <a:pt x="307" y="569"/>
                  </a:lnTo>
                  <a:lnTo>
                    <a:pt x="307" y="568"/>
                  </a:lnTo>
                  <a:lnTo>
                    <a:pt x="317" y="539"/>
                  </a:lnTo>
                  <a:lnTo>
                    <a:pt x="327" y="511"/>
                  </a:lnTo>
                  <a:lnTo>
                    <a:pt x="332" y="482"/>
                  </a:lnTo>
                  <a:lnTo>
                    <a:pt x="343" y="417"/>
                  </a:lnTo>
                  <a:lnTo>
                    <a:pt x="346" y="346"/>
                  </a:lnTo>
                  <a:lnTo>
                    <a:pt x="343" y="278"/>
                  </a:lnTo>
                  <a:lnTo>
                    <a:pt x="343" y="277"/>
                  </a:lnTo>
                  <a:lnTo>
                    <a:pt x="332" y="212"/>
                  </a:lnTo>
                  <a:lnTo>
                    <a:pt x="327" y="183"/>
                  </a:lnTo>
                  <a:lnTo>
                    <a:pt x="327" y="182"/>
                  </a:lnTo>
                  <a:lnTo>
                    <a:pt x="317" y="155"/>
                  </a:lnTo>
                  <a:lnTo>
                    <a:pt x="307" y="128"/>
                  </a:lnTo>
                  <a:lnTo>
                    <a:pt x="307" y="127"/>
                  </a:lnTo>
                  <a:lnTo>
                    <a:pt x="297" y="101"/>
                  </a:lnTo>
                  <a:lnTo>
                    <a:pt x="296" y="101"/>
                  </a:lnTo>
                  <a:lnTo>
                    <a:pt x="285" y="81"/>
                  </a:lnTo>
                  <a:lnTo>
                    <a:pt x="256" y="43"/>
                  </a:lnTo>
                  <a:lnTo>
                    <a:pt x="224" y="15"/>
                  </a:lnTo>
                  <a:lnTo>
                    <a:pt x="210" y="8"/>
                  </a:lnTo>
                  <a:lnTo>
                    <a:pt x="209" y="8"/>
                  </a:lnTo>
                  <a:lnTo>
                    <a:pt x="201" y="4"/>
                  </a:lnTo>
                  <a:lnTo>
                    <a:pt x="200" y="4"/>
                  </a:lnTo>
                  <a:lnTo>
                    <a:pt x="181" y="0"/>
                  </a:lnTo>
                  <a:lnTo>
                    <a:pt x="173"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mtClean="0"/>
            </a:p>
          </p:txBody>
        </p:sp>
        <p:sp>
          <p:nvSpPr>
            <p:cNvPr id="5249" name="Freeform 12"/>
            <p:cNvSpPr>
              <a:spLocks/>
            </p:cNvSpPr>
            <p:nvPr/>
          </p:nvSpPr>
          <p:spPr bwMode="auto">
            <a:xfrm>
              <a:off x="3418" y="1887"/>
              <a:ext cx="27" cy="53"/>
            </a:xfrm>
            <a:custGeom>
              <a:avLst/>
              <a:gdLst>
                <a:gd name="T0" fmla="*/ 1 w 341"/>
                <a:gd name="T1" fmla="*/ 0 h 689"/>
                <a:gd name="T2" fmla="*/ 1 w 341"/>
                <a:gd name="T3" fmla="*/ 0 h 689"/>
                <a:gd name="T4" fmla="*/ 1 w 341"/>
                <a:gd name="T5" fmla="*/ 0 h 689"/>
                <a:gd name="T6" fmla="*/ 1 w 341"/>
                <a:gd name="T7" fmla="*/ 0 h 689"/>
                <a:gd name="T8" fmla="*/ 1 w 341"/>
                <a:gd name="T9" fmla="*/ 0 h 689"/>
                <a:gd name="T10" fmla="*/ 2 w 341"/>
                <a:gd name="T11" fmla="*/ 0 h 689"/>
                <a:gd name="T12" fmla="*/ 2 w 341"/>
                <a:gd name="T13" fmla="*/ 0 h 689"/>
                <a:gd name="T14" fmla="*/ 2 w 341"/>
                <a:gd name="T15" fmla="*/ 0 h 689"/>
                <a:gd name="T16" fmla="*/ 2 w 341"/>
                <a:gd name="T17" fmla="*/ 1 h 689"/>
                <a:gd name="T18" fmla="*/ 2 w 341"/>
                <a:gd name="T19" fmla="*/ 1 h 689"/>
                <a:gd name="T20" fmla="*/ 2 w 341"/>
                <a:gd name="T21" fmla="*/ 1 h 689"/>
                <a:gd name="T22" fmla="*/ 2 w 341"/>
                <a:gd name="T23" fmla="*/ 1 h 689"/>
                <a:gd name="T24" fmla="*/ 2 w 341"/>
                <a:gd name="T25" fmla="*/ 1 h 689"/>
                <a:gd name="T26" fmla="*/ 2 w 341"/>
                <a:gd name="T27" fmla="*/ 2 h 689"/>
                <a:gd name="T28" fmla="*/ 2 w 341"/>
                <a:gd name="T29" fmla="*/ 2 h 689"/>
                <a:gd name="T30" fmla="*/ 2 w 341"/>
                <a:gd name="T31" fmla="*/ 2 h 689"/>
                <a:gd name="T32" fmla="*/ 2 w 341"/>
                <a:gd name="T33" fmla="*/ 3 h 689"/>
                <a:gd name="T34" fmla="*/ 2 w 341"/>
                <a:gd name="T35" fmla="*/ 3 h 689"/>
                <a:gd name="T36" fmla="*/ 2 w 341"/>
                <a:gd name="T37" fmla="*/ 3 h 689"/>
                <a:gd name="T38" fmla="*/ 2 w 341"/>
                <a:gd name="T39" fmla="*/ 3 h 689"/>
                <a:gd name="T40" fmla="*/ 2 w 341"/>
                <a:gd name="T41" fmla="*/ 4 h 689"/>
                <a:gd name="T42" fmla="*/ 2 w 341"/>
                <a:gd name="T43" fmla="*/ 4 h 689"/>
                <a:gd name="T44" fmla="*/ 2 w 341"/>
                <a:gd name="T45" fmla="*/ 4 h 689"/>
                <a:gd name="T46" fmla="*/ 2 w 341"/>
                <a:gd name="T47" fmla="*/ 4 h 689"/>
                <a:gd name="T48" fmla="*/ 1 w 341"/>
                <a:gd name="T49" fmla="*/ 4 h 689"/>
                <a:gd name="T50" fmla="*/ 1 w 341"/>
                <a:gd name="T51" fmla="*/ 4 h 689"/>
                <a:gd name="T52" fmla="*/ 1 w 341"/>
                <a:gd name="T53" fmla="*/ 4 h 689"/>
                <a:gd name="T54" fmla="*/ 1 w 341"/>
                <a:gd name="T55" fmla="*/ 4 h 689"/>
                <a:gd name="T56" fmla="*/ 1 w 341"/>
                <a:gd name="T57" fmla="*/ 4 h 689"/>
                <a:gd name="T58" fmla="*/ 1 w 341"/>
                <a:gd name="T59" fmla="*/ 4 h 689"/>
                <a:gd name="T60" fmla="*/ 1 w 341"/>
                <a:gd name="T61" fmla="*/ 4 h 689"/>
                <a:gd name="T62" fmla="*/ 1 w 341"/>
                <a:gd name="T63" fmla="*/ 4 h 689"/>
                <a:gd name="T64" fmla="*/ 1 w 341"/>
                <a:gd name="T65" fmla="*/ 4 h 689"/>
                <a:gd name="T66" fmla="*/ 1 w 341"/>
                <a:gd name="T67" fmla="*/ 4 h 689"/>
                <a:gd name="T68" fmla="*/ 1 w 341"/>
                <a:gd name="T69" fmla="*/ 4 h 689"/>
                <a:gd name="T70" fmla="*/ 1 w 341"/>
                <a:gd name="T71" fmla="*/ 4 h 689"/>
                <a:gd name="T72" fmla="*/ 0 w 341"/>
                <a:gd name="T73" fmla="*/ 4 h 689"/>
                <a:gd name="T74" fmla="*/ 0 w 341"/>
                <a:gd name="T75" fmla="*/ 4 h 689"/>
                <a:gd name="T76" fmla="*/ 0 w 341"/>
                <a:gd name="T77" fmla="*/ 3 h 689"/>
                <a:gd name="T78" fmla="*/ 0 w 341"/>
                <a:gd name="T79" fmla="*/ 3 h 689"/>
                <a:gd name="T80" fmla="*/ 0 w 341"/>
                <a:gd name="T81" fmla="*/ 3 h 689"/>
                <a:gd name="T82" fmla="*/ 0 w 341"/>
                <a:gd name="T83" fmla="*/ 3 h 689"/>
                <a:gd name="T84" fmla="*/ 0 w 341"/>
                <a:gd name="T85" fmla="*/ 2 h 689"/>
                <a:gd name="T86" fmla="*/ 0 w 341"/>
                <a:gd name="T87" fmla="*/ 2 h 689"/>
                <a:gd name="T88" fmla="*/ 0 w 341"/>
                <a:gd name="T89" fmla="*/ 2 h 689"/>
                <a:gd name="T90" fmla="*/ 0 w 341"/>
                <a:gd name="T91" fmla="*/ 1 h 689"/>
                <a:gd name="T92" fmla="*/ 0 w 341"/>
                <a:gd name="T93" fmla="*/ 1 h 689"/>
                <a:gd name="T94" fmla="*/ 0 w 341"/>
                <a:gd name="T95" fmla="*/ 1 h 689"/>
                <a:gd name="T96" fmla="*/ 0 w 341"/>
                <a:gd name="T97" fmla="*/ 1 h 689"/>
                <a:gd name="T98" fmla="*/ 0 w 341"/>
                <a:gd name="T99" fmla="*/ 0 h 689"/>
                <a:gd name="T100" fmla="*/ 1 w 341"/>
                <a:gd name="T101" fmla="*/ 0 h 689"/>
                <a:gd name="T102" fmla="*/ 1 w 341"/>
                <a:gd name="T103" fmla="*/ 0 h 689"/>
                <a:gd name="T104" fmla="*/ 1 w 341"/>
                <a:gd name="T105" fmla="*/ 0 h 689"/>
                <a:gd name="T106" fmla="*/ 1 w 341"/>
                <a:gd name="T107" fmla="*/ 0 h 689"/>
                <a:gd name="T108" fmla="*/ 1 w 341"/>
                <a:gd name="T109" fmla="*/ 0 h 689"/>
                <a:gd name="T110" fmla="*/ 1 w 341"/>
                <a:gd name="T111" fmla="*/ 0 h 689"/>
                <a:gd name="T112" fmla="*/ 1 w 341"/>
                <a:gd name="T113" fmla="*/ 0 h 689"/>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341" h="689">
                  <a:moveTo>
                    <a:pt x="173" y="0"/>
                  </a:moveTo>
                  <a:lnTo>
                    <a:pt x="180" y="0"/>
                  </a:lnTo>
                  <a:lnTo>
                    <a:pt x="198" y="5"/>
                  </a:lnTo>
                  <a:lnTo>
                    <a:pt x="207" y="8"/>
                  </a:lnTo>
                  <a:lnTo>
                    <a:pt x="222" y="15"/>
                  </a:lnTo>
                  <a:lnTo>
                    <a:pt x="237" y="26"/>
                  </a:lnTo>
                  <a:lnTo>
                    <a:pt x="252" y="42"/>
                  </a:lnTo>
                  <a:lnTo>
                    <a:pt x="266" y="59"/>
                  </a:lnTo>
                  <a:lnTo>
                    <a:pt x="292" y="100"/>
                  </a:lnTo>
                  <a:lnTo>
                    <a:pt x="303" y="126"/>
                  </a:lnTo>
                  <a:lnTo>
                    <a:pt x="312" y="152"/>
                  </a:lnTo>
                  <a:lnTo>
                    <a:pt x="329" y="209"/>
                  </a:lnTo>
                  <a:lnTo>
                    <a:pt x="335" y="242"/>
                  </a:lnTo>
                  <a:lnTo>
                    <a:pt x="341" y="309"/>
                  </a:lnTo>
                  <a:lnTo>
                    <a:pt x="341" y="379"/>
                  </a:lnTo>
                  <a:lnTo>
                    <a:pt x="336" y="412"/>
                  </a:lnTo>
                  <a:lnTo>
                    <a:pt x="335" y="447"/>
                  </a:lnTo>
                  <a:lnTo>
                    <a:pt x="329" y="478"/>
                  </a:lnTo>
                  <a:lnTo>
                    <a:pt x="312" y="535"/>
                  </a:lnTo>
                  <a:lnTo>
                    <a:pt x="303" y="563"/>
                  </a:lnTo>
                  <a:lnTo>
                    <a:pt x="279" y="609"/>
                  </a:lnTo>
                  <a:lnTo>
                    <a:pt x="266" y="630"/>
                  </a:lnTo>
                  <a:lnTo>
                    <a:pt x="252" y="645"/>
                  </a:lnTo>
                  <a:lnTo>
                    <a:pt x="237" y="660"/>
                  </a:lnTo>
                  <a:lnTo>
                    <a:pt x="222" y="673"/>
                  </a:lnTo>
                  <a:lnTo>
                    <a:pt x="207" y="683"/>
                  </a:lnTo>
                  <a:lnTo>
                    <a:pt x="198" y="684"/>
                  </a:lnTo>
                  <a:lnTo>
                    <a:pt x="190" y="688"/>
                  </a:lnTo>
                  <a:lnTo>
                    <a:pt x="180" y="689"/>
                  </a:lnTo>
                  <a:lnTo>
                    <a:pt x="164" y="689"/>
                  </a:lnTo>
                  <a:lnTo>
                    <a:pt x="155" y="688"/>
                  </a:lnTo>
                  <a:lnTo>
                    <a:pt x="146" y="684"/>
                  </a:lnTo>
                  <a:lnTo>
                    <a:pt x="137" y="683"/>
                  </a:lnTo>
                  <a:lnTo>
                    <a:pt x="123" y="673"/>
                  </a:lnTo>
                  <a:lnTo>
                    <a:pt x="106" y="660"/>
                  </a:lnTo>
                  <a:lnTo>
                    <a:pt x="90" y="645"/>
                  </a:lnTo>
                  <a:lnTo>
                    <a:pt x="77" y="630"/>
                  </a:lnTo>
                  <a:lnTo>
                    <a:pt x="63" y="609"/>
                  </a:lnTo>
                  <a:lnTo>
                    <a:pt x="50" y="586"/>
                  </a:lnTo>
                  <a:lnTo>
                    <a:pt x="31" y="535"/>
                  </a:lnTo>
                  <a:lnTo>
                    <a:pt x="22" y="508"/>
                  </a:lnTo>
                  <a:lnTo>
                    <a:pt x="15" y="478"/>
                  </a:lnTo>
                  <a:lnTo>
                    <a:pt x="6" y="412"/>
                  </a:lnTo>
                  <a:lnTo>
                    <a:pt x="0" y="344"/>
                  </a:lnTo>
                  <a:lnTo>
                    <a:pt x="6" y="275"/>
                  </a:lnTo>
                  <a:lnTo>
                    <a:pt x="15" y="209"/>
                  </a:lnTo>
                  <a:lnTo>
                    <a:pt x="22" y="180"/>
                  </a:lnTo>
                  <a:lnTo>
                    <a:pt x="31" y="152"/>
                  </a:lnTo>
                  <a:lnTo>
                    <a:pt x="50" y="100"/>
                  </a:lnTo>
                  <a:lnTo>
                    <a:pt x="63" y="80"/>
                  </a:lnTo>
                  <a:lnTo>
                    <a:pt x="90" y="42"/>
                  </a:lnTo>
                  <a:lnTo>
                    <a:pt x="106" y="26"/>
                  </a:lnTo>
                  <a:lnTo>
                    <a:pt x="123" y="15"/>
                  </a:lnTo>
                  <a:lnTo>
                    <a:pt x="137" y="8"/>
                  </a:lnTo>
                  <a:lnTo>
                    <a:pt x="146" y="5"/>
                  </a:lnTo>
                  <a:lnTo>
                    <a:pt x="164" y="0"/>
                  </a:lnTo>
                  <a:lnTo>
                    <a:pt x="173"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mtClean="0"/>
            </a:p>
          </p:txBody>
        </p:sp>
        <p:sp>
          <p:nvSpPr>
            <p:cNvPr id="5250" name="Freeform 13"/>
            <p:cNvSpPr>
              <a:spLocks/>
            </p:cNvSpPr>
            <p:nvPr/>
          </p:nvSpPr>
          <p:spPr bwMode="auto">
            <a:xfrm>
              <a:off x="3418" y="1887"/>
              <a:ext cx="27" cy="54"/>
            </a:xfrm>
            <a:custGeom>
              <a:avLst/>
              <a:gdLst>
                <a:gd name="T0" fmla="*/ 1 w 347"/>
                <a:gd name="T1" fmla="*/ 0 h 695"/>
                <a:gd name="T2" fmla="*/ 1 w 347"/>
                <a:gd name="T3" fmla="*/ 0 h 695"/>
                <a:gd name="T4" fmla="*/ 1 w 347"/>
                <a:gd name="T5" fmla="*/ 0 h 695"/>
                <a:gd name="T6" fmla="*/ 1 w 347"/>
                <a:gd name="T7" fmla="*/ 0 h 695"/>
                <a:gd name="T8" fmla="*/ 1 w 347"/>
                <a:gd name="T9" fmla="*/ 0 h 695"/>
                <a:gd name="T10" fmla="*/ 2 w 347"/>
                <a:gd name="T11" fmla="*/ 0 h 695"/>
                <a:gd name="T12" fmla="*/ 2 w 347"/>
                <a:gd name="T13" fmla="*/ 1 h 695"/>
                <a:gd name="T14" fmla="*/ 2 w 347"/>
                <a:gd name="T15" fmla="*/ 1 h 695"/>
                <a:gd name="T16" fmla="*/ 2 w 347"/>
                <a:gd name="T17" fmla="*/ 2 h 695"/>
                <a:gd name="T18" fmla="*/ 2 w 347"/>
                <a:gd name="T19" fmla="*/ 3 h 695"/>
                <a:gd name="T20" fmla="*/ 2 w 347"/>
                <a:gd name="T21" fmla="*/ 3 h 695"/>
                <a:gd name="T22" fmla="*/ 2 w 347"/>
                <a:gd name="T23" fmla="*/ 4 h 695"/>
                <a:gd name="T24" fmla="*/ 1 w 347"/>
                <a:gd name="T25" fmla="*/ 4 h 695"/>
                <a:gd name="T26" fmla="*/ 1 w 347"/>
                <a:gd name="T27" fmla="*/ 4 h 695"/>
                <a:gd name="T28" fmla="*/ 1 w 347"/>
                <a:gd name="T29" fmla="*/ 4 h 695"/>
                <a:gd name="T30" fmla="*/ 1 w 347"/>
                <a:gd name="T31" fmla="*/ 4 h 695"/>
                <a:gd name="T32" fmla="*/ 1 w 347"/>
                <a:gd name="T33" fmla="*/ 4 h 695"/>
                <a:gd name="T34" fmla="*/ 1 w 347"/>
                <a:gd name="T35" fmla="*/ 4 h 695"/>
                <a:gd name="T36" fmla="*/ 1 w 347"/>
                <a:gd name="T37" fmla="*/ 4 h 695"/>
                <a:gd name="T38" fmla="*/ 0 w 347"/>
                <a:gd name="T39" fmla="*/ 4 h 695"/>
                <a:gd name="T40" fmla="*/ 0 w 347"/>
                <a:gd name="T41" fmla="*/ 3 h 695"/>
                <a:gd name="T42" fmla="*/ 0 w 347"/>
                <a:gd name="T43" fmla="*/ 2 h 695"/>
                <a:gd name="T44" fmla="*/ 0 w 347"/>
                <a:gd name="T45" fmla="*/ 1 h 695"/>
                <a:gd name="T46" fmla="*/ 0 w 347"/>
                <a:gd name="T47" fmla="*/ 1 h 695"/>
                <a:gd name="T48" fmla="*/ 1 w 347"/>
                <a:gd name="T49" fmla="*/ 0 h 695"/>
                <a:gd name="T50" fmla="*/ 1 w 347"/>
                <a:gd name="T51" fmla="*/ 0 h 695"/>
                <a:gd name="T52" fmla="*/ 1 w 347"/>
                <a:gd name="T53" fmla="*/ 0 h 695"/>
                <a:gd name="T54" fmla="*/ 1 w 347"/>
                <a:gd name="T55" fmla="*/ 0 h 695"/>
                <a:gd name="T56" fmla="*/ 1 w 347"/>
                <a:gd name="T57" fmla="*/ 0 h 695"/>
                <a:gd name="T58" fmla="*/ 1 w 347"/>
                <a:gd name="T59" fmla="*/ 0 h 695"/>
                <a:gd name="T60" fmla="*/ 1 w 347"/>
                <a:gd name="T61" fmla="*/ 0 h 695"/>
                <a:gd name="T62" fmla="*/ 1 w 347"/>
                <a:gd name="T63" fmla="*/ 0 h 695"/>
                <a:gd name="T64" fmla="*/ 0 w 347"/>
                <a:gd name="T65" fmla="*/ 0 h 695"/>
                <a:gd name="T66" fmla="*/ 0 w 347"/>
                <a:gd name="T67" fmla="*/ 1 h 695"/>
                <a:gd name="T68" fmla="*/ 0 w 347"/>
                <a:gd name="T69" fmla="*/ 2 h 695"/>
                <a:gd name="T70" fmla="*/ 0 w 347"/>
                <a:gd name="T71" fmla="*/ 3 h 695"/>
                <a:gd name="T72" fmla="*/ 0 w 347"/>
                <a:gd name="T73" fmla="*/ 4 h 695"/>
                <a:gd name="T74" fmla="*/ 0 w 347"/>
                <a:gd name="T75" fmla="*/ 4 h 695"/>
                <a:gd name="T76" fmla="*/ 1 w 347"/>
                <a:gd name="T77" fmla="*/ 4 h 695"/>
                <a:gd name="T78" fmla="*/ 1 w 347"/>
                <a:gd name="T79" fmla="*/ 4 h 695"/>
                <a:gd name="T80" fmla="*/ 1 w 347"/>
                <a:gd name="T81" fmla="*/ 4 h 695"/>
                <a:gd name="T82" fmla="*/ 1 w 347"/>
                <a:gd name="T83" fmla="*/ 4 h 695"/>
                <a:gd name="T84" fmla="*/ 1 w 347"/>
                <a:gd name="T85" fmla="*/ 4 h 695"/>
                <a:gd name="T86" fmla="*/ 1 w 347"/>
                <a:gd name="T87" fmla="*/ 4 h 695"/>
                <a:gd name="T88" fmla="*/ 2 w 347"/>
                <a:gd name="T89" fmla="*/ 4 h 695"/>
                <a:gd name="T90" fmla="*/ 2 w 347"/>
                <a:gd name="T91" fmla="*/ 3 h 695"/>
                <a:gd name="T92" fmla="*/ 2 w 347"/>
                <a:gd name="T93" fmla="*/ 3 h 695"/>
                <a:gd name="T94" fmla="*/ 2 w 347"/>
                <a:gd name="T95" fmla="*/ 2 h 695"/>
                <a:gd name="T96" fmla="*/ 2 w 347"/>
                <a:gd name="T97" fmla="*/ 1 h 695"/>
                <a:gd name="T98" fmla="*/ 2 w 347"/>
                <a:gd name="T99" fmla="*/ 1 h 695"/>
                <a:gd name="T100" fmla="*/ 2 w 347"/>
                <a:gd name="T101" fmla="*/ 0 h 695"/>
                <a:gd name="T102" fmla="*/ 1 w 347"/>
                <a:gd name="T103" fmla="*/ 0 h 695"/>
                <a:gd name="T104" fmla="*/ 1 w 347"/>
                <a:gd name="T105" fmla="*/ 0 h 695"/>
                <a:gd name="T106" fmla="*/ 1 w 347"/>
                <a:gd name="T107" fmla="*/ 0 h 695"/>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347" h="695">
                  <a:moveTo>
                    <a:pt x="176" y="0"/>
                  </a:moveTo>
                  <a:lnTo>
                    <a:pt x="175" y="0"/>
                  </a:lnTo>
                  <a:lnTo>
                    <a:pt x="174" y="1"/>
                  </a:lnTo>
                  <a:lnTo>
                    <a:pt x="173" y="2"/>
                  </a:lnTo>
                  <a:lnTo>
                    <a:pt x="173" y="4"/>
                  </a:lnTo>
                  <a:lnTo>
                    <a:pt x="173" y="6"/>
                  </a:lnTo>
                  <a:lnTo>
                    <a:pt x="174" y="6"/>
                  </a:lnTo>
                  <a:lnTo>
                    <a:pt x="175" y="7"/>
                  </a:lnTo>
                  <a:lnTo>
                    <a:pt x="183" y="7"/>
                  </a:lnTo>
                  <a:lnTo>
                    <a:pt x="201" y="10"/>
                  </a:lnTo>
                  <a:lnTo>
                    <a:pt x="200" y="10"/>
                  </a:lnTo>
                  <a:lnTo>
                    <a:pt x="209" y="14"/>
                  </a:lnTo>
                  <a:lnTo>
                    <a:pt x="209" y="13"/>
                  </a:lnTo>
                  <a:lnTo>
                    <a:pt x="224" y="20"/>
                  </a:lnTo>
                  <a:lnTo>
                    <a:pt x="223" y="20"/>
                  </a:lnTo>
                  <a:lnTo>
                    <a:pt x="239" y="31"/>
                  </a:lnTo>
                  <a:lnTo>
                    <a:pt x="238" y="31"/>
                  </a:lnTo>
                  <a:lnTo>
                    <a:pt x="253" y="47"/>
                  </a:lnTo>
                  <a:lnTo>
                    <a:pt x="267" y="64"/>
                  </a:lnTo>
                  <a:lnTo>
                    <a:pt x="292" y="104"/>
                  </a:lnTo>
                  <a:lnTo>
                    <a:pt x="303" y="130"/>
                  </a:lnTo>
                  <a:lnTo>
                    <a:pt x="311" y="156"/>
                  </a:lnTo>
                  <a:lnTo>
                    <a:pt x="330" y="213"/>
                  </a:lnTo>
                  <a:lnTo>
                    <a:pt x="335" y="246"/>
                  </a:lnTo>
                  <a:lnTo>
                    <a:pt x="340" y="313"/>
                  </a:lnTo>
                  <a:lnTo>
                    <a:pt x="340" y="312"/>
                  </a:lnTo>
                  <a:lnTo>
                    <a:pt x="340" y="382"/>
                  </a:lnTo>
                  <a:lnTo>
                    <a:pt x="336" y="415"/>
                  </a:lnTo>
                  <a:lnTo>
                    <a:pt x="335" y="450"/>
                  </a:lnTo>
                  <a:lnTo>
                    <a:pt x="335" y="449"/>
                  </a:lnTo>
                  <a:lnTo>
                    <a:pt x="330" y="481"/>
                  </a:lnTo>
                  <a:lnTo>
                    <a:pt x="330" y="480"/>
                  </a:lnTo>
                  <a:lnTo>
                    <a:pt x="311" y="538"/>
                  </a:lnTo>
                  <a:lnTo>
                    <a:pt x="303" y="565"/>
                  </a:lnTo>
                  <a:lnTo>
                    <a:pt x="280" y="611"/>
                  </a:lnTo>
                  <a:lnTo>
                    <a:pt x="280" y="610"/>
                  </a:lnTo>
                  <a:lnTo>
                    <a:pt x="267" y="631"/>
                  </a:lnTo>
                  <a:lnTo>
                    <a:pt x="238" y="661"/>
                  </a:lnTo>
                  <a:lnTo>
                    <a:pt x="239" y="661"/>
                  </a:lnTo>
                  <a:lnTo>
                    <a:pt x="223" y="674"/>
                  </a:lnTo>
                  <a:lnTo>
                    <a:pt x="223" y="673"/>
                  </a:lnTo>
                  <a:lnTo>
                    <a:pt x="209" y="683"/>
                  </a:lnTo>
                  <a:lnTo>
                    <a:pt x="210" y="683"/>
                  </a:lnTo>
                  <a:lnTo>
                    <a:pt x="201" y="684"/>
                  </a:lnTo>
                  <a:lnTo>
                    <a:pt x="200" y="685"/>
                  </a:lnTo>
                  <a:lnTo>
                    <a:pt x="190" y="688"/>
                  </a:lnTo>
                  <a:lnTo>
                    <a:pt x="192" y="688"/>
                  </a:lnTo>
                  <a:lnTo>
                    <a:pt x="183" y="690"/>
                  </a:lnTo>
                  <a:lnTo>
                    <a:pt x="167" y="690"/>
                  </a:lnTo>
                  <a:lnTo>
                    <a:pt x="168" y="690"/>
                  </a:lnTo>
                  <a:lnTo>
                    <a:pt x="158" y="688"/>
                  </a:lnTo>
                  <a:lnTo>
                    <a:pt x="159" y="688"/>
                  </a:lnTo>
                  <a:lnTo>
                    <a:pt x="150" y="685"/>
                  </a:lnTo>
                  <a:lnTo>
                    <a:pt x="149" y="684"/>
                  </a:lnTo>
                  <a:lnTo>
                    <a:pt x="141" y="683"/>
                  </a:lnTo>
                  <a:lnTo>
                    <a:pt x="142" y="683"/>
                  </a:lnTo>
                  <a:lnTo>
                    <a:pt x="128" y="673"/>
                  </a:lnTo>
                  <a:lnTo>
                    <a:pt x="128" y="674"/>
                  </a:lnTo>
                  <a:lnTo>
                    <a:pt x="111" y="661"/>
                  </a:lnTo>
                  <a:lnTo>
                    <a:pt x="112" y="661"/>
                  </a:lnTo>
                  <a:lnTo>
                    <a:pt x="95" y="646"/>
                  </a:lnTo>
                  <a:lnTo>
                    <a:pt x="82" y="631"/>
                  </a:lnTo>
                  <a:lnTo>
                    <a:pt x="68" y="610"/>
                  </a:lnTo>
                  <a:lnTo>
                    <a:pt x="68" y="611"/>
                  </a:lnTo>
                  <a:lnTo>
                    <a:pt x="56" y="588"/>
                  </a:lnTo>
                  <a:lnTo>
                    <a:pt x="57" y="588"/>
                  </a:lnTo>
                  <a:lnTo>
                    <a:pt x="37" y="538"/>
                  </a:lnTo>
                  <a:lnTo>
                    <a:pt x="27" y="510"/>
                  </a:lnTo>
                  <a:lnTo>
                    <a:pt x="21" y="480"/>
                  </a:lnTo>
                  <a:lnTo>
                    <a:pt x="21" y="481"/>
                  </a:lnTo>
                  <a:lnTo>
                    <a:pt x="11" y="415"/>
                  </a:lnTo>
                  <a:lnTo>
                    <a:pt x="6" y="346"/>
                  </a:lnTo>
                  <a:lnTo>
                    <a:pt x="6" y="347"/>
                  </a:lnTo>
                  <a:lnTo>
                    <a:pt x="11" y="278"/>
                  </a:lnTo>
                  <a:lnTo>
                    <a:pt x="21" y="213"/>
                  </a:lnTo>
                  <a:lnTo>
                    <a:pt x="27" y="184"/>
                  </a:lnTo>
                  <a:lnTo>
                    <a:pt x="37" y="156"/>
                  </a:lnTo>
                  <a:lnTo>
                    <a:pt x="57" y="103"/>
                  </a:lnTo>
                  <a:lnTo>
                    <a:pt x="56" y="104"/>
                  </a:lnTo>
                  <a:lnTo>
                    <a:pt x="68" y="84"/>
                  </a:lnTo>
                  <a:lnTo>
                    <a:pt x="95" y="47"/>
                  </a:lnTo>
                  <a:lnTo>
                    <a:pt x="112" y="31"/>
                  </a:lnTo>
                  <a:lnTo>
                    <a:pt x="111" y="31"/>
                  </a:lnTo>
                  <a:lnTo>
                    <a:pt x="128" y="20"/>
                  </a:lnTo>
                  <a:lnTo>
                    <a:pt x="127" y="20"/>
                  </a:lnTo>
                  <a:lnTo>
                    <a:pt x="142" y="13"/>
                  </a:lnTo>
                  <a:lnTo>
                    <a:pt x="141" y="14"/>
                  </a:lnTo>
                  <a:lnTo>
                    <a:pt x="149" y="10"/>
                  </a:lnTo>
                  <a:lnTo>
                    <a:pt x="168" y="7"/>
                  </a:lnTo>
                  <a:lnTo>
                    <a:pt x="167" y="7"/>
                  </a:lnTo>
                  <a:lnTo>
                    <a:pt x="176" y="7"/>
                  </a:lnTo>
                  <a:lnTo>
                    <a:pt x="177" y="6"/>
                  </a:lnTo>
                  <a:lnTo>
                    <a:pt x="179" y="6"/>
                  </a:lnTo>
                  <a:lnTo>
                    <a:pt x="179" y="4"/>
                  </a:lnTo>
                  <a:lnTo>
                    <a:pt x="179" y="2"/>
                  </a:lnTo>
                  <a:lnTo>
                    <a:pt x="179" y="1"/>
                  </a:lnTo>
                  <a:lnTo>
                    <a:pt x="177" y="1"/>
                  </a:lnTo>
                  <a:lnTo>
                    <a:pt x="176" y="0"/>
                  </a:lnTo>
                  <a:lnTo>
                    <a:pt x="167" y="0"/>
                  </a:lnTo>
                  <a:lnTo>
                    <a:pt x="148" y="4"/>
                  </a:lnTo>
                  <a:lnTo>
                    <a:pt x="140" y="8"/>
                  </a:lnTo>
                  <a:lnTo>
                    <a:pt x="139" y="8"/>
                  </a:lnTo>
                  <a:lnTo>
                    <a:pt x="125" y="15"/>
                  </a:lnTo>
                  <a:lnTo>
                    <a:pt x="124" y="15"/>
                  </a:lnTo>
                  <a:lnTo>
                    <a:pt x="107" y="27"/>
                  </a:lnTo>
                  <a:lnTo>
                    <a:pt x="91" y="43"/>
                  </a:lnTo>
                  <a:lnTo>
                    <a:pt x="90" y="43"/>
                  </a:lnTo>
                  <a:lnTo>
                    <a:pt x="64" y="81"/>
                  </a:lnTo>
                  <a:lnTo>
                    <a:pt x="51" y="101"/>
                  </a:lnTo>
                  <a:lnTo>
                    <a:pt x="50" y="102"/>
                  </a:lnTo>
                  <a:lnTo>
                    <a:pt x="31" y="154"/>
                  </a:lnTo>
                  <a:lnTo>
                    <a:pt x="22" y="183"/>
                  </a:lnTo>
                  <a:lnTo>
                    <a:pt x="14" y="212"/>
                  </a:lnTo>
                  <a:lnTo>
                    <a:pt x="6" y="277"/>
                  </a:lnTo>
                  <a:lnTo>
                    <a:pt x="0" y="346"/>
                  </a:lnTo>
                  <a:lnTo>
                    <a:pt x="0" y="347"/>
                  </a:lnTo>
                  <a:lnTo>
                    <a:pt x="6" y="416"/>
                  </a:lnTo>
                  <a:lnTo>
                    <a:pt x="14" y="481"/>
                  </a:lnTo>
                  <a:lnTo>
                    <a:pt x="14" y="483"/>
                  </a:lnTo>
                  <a:lnTo>
                    <a:pt x="22" y="511"/>
                  </a:lnTo>
                  <a:lnTo>
                    <a:pt x="31" y="539"/>
                  </a:lnTo>
                  <a:lnTo>
                    <a:pt x="50" y="590"/>
                  </a:lnTo>
                  <a:lnTo>
                    <a:pt x="51" y="590"/>
                  </a:lnTo>
                  <a:lnTo>
                    <a:pt x="64" y="613"/>
                  </a:lnTo>
                  <a:lnTo>
                    <a:pt x="64" y="614"/>
                  </a:lnTo>
                  <a:lnTo>
                    <a:pt x="78" y="634"/>
                  </a:lnTo>
                  <a:lnTo>
                    <a:pt x="91" y="649"/>
                  </a:lnTo>
                  <a:lnTo>
                    <a:pt x="91" y="650"/>
                  </a:lnTo>
                  <a:lnTo>
                    <a:pt x="107" y="665"/>
                  </a:lnTo>
                  <a:lnTo>
                    <a:pt x="124" y="678"/>
                  </a:lnTo>
                  <a:lnTo>
                    <a:pt x="139" y="688"/>
                  </a:lnTo>
                  <a:lnTo>
                    <a:pt x="140" y="688"/>
                  </a:lnTo>
                  <a:lnTo>
                    <a:pt x="148" y="690"/>
                  </a:lnTo>
                  <a:lnTo>
                    <a:pt x="157" y="693"/>
                  </a:lnTo>
                  <a:lnTo>
                    <a:pt x="158" y="694"/>
                  </a:lnTo>
                  <a:lnTo>
                    <a:pt x="167" y="695"/>
                  </a:lnTo>
                  <a:lnTo>
                    <a:pt x="183" y="695"/>
                  </a:lnTo>
                  <a:lnTo>
                    <a:pt x="193" y="694"/>
                  </a:lnTo>
                  <a:lnTo>
                    <a:pt x="194" y="693"/>
                  </a:lnTo>
                  <a:lnTo>
                    <a:pt x="202" y="690"/>
                  </a:lnTo>
                  <a:lnTo>
                    <a:pt x="201" y="690"/>
                  </a:lnTo>
                  <a:lnTo>
                    <a:pt x="211" y="688"/>
                  </a:lnTo>
                  <a:lnTo>
                    <a:pt x="212" y="688"/>
                  </a:lnTo>
                  <a:lnTo>
                    <a:pt x="226" y="678"/>
                  </a:lnTo>
                  <a:lnTo>
                    <a:pt x="242" y="665"/>
                  </a:lnTo>
                  <a:lnTo>
                    <a:pt x="271" y="635"/>
                  </a:lnTo>
                  <a:lnTo>
                    <a:pt x="272" y="634"/>
                  </a:lnTo>
                  <a:lnTo>
                    <a:pt x="285" y="614"/>
                  </a:lnTo>
                  <a:lnTo>
                    <a:pt x="285" y="613"/>
                  </a:lnTo>
                  <a:lnTo>
                    <a:pt x="308" y="567"/>
                  </a:lnTo>
                  <a:lnTo>
                    <a:pt x="318" y="539"/>
                  </a:lnTo>
                  <a:lnTo>
                    <a:pt x="335" y="483"/>
                  </a:lnTo>
                  <a:lnTo>
                    <a:pt x="335" y="481"/>
                  </a:lnTo>
                  <a:lnTo>
                    <a:pt x="340" y="450"/>
                  </a:lnTo>
                  <a:lnTo>
                    <a:pt x="343" y="415"/>
                  </a:lnTo>
                  <a:lnTo>
                    <a:pt x="343" y="416"/>
                  </a:lnTo>
                  <a:lnTo>
                    <a:pt x="347" y="383"/>
                  </a:lnTo>
                  <a:lnTo>
                    <a:pt x="347" y="382"/>
                  </a:lnTo>
                  <a:lnTo>
                    <a:pt x="347" y="312"/>
                  </a:lnTo>
                  <a:lnTo>
                    <a:pt x="340" y="245"/>
                  </a:lnTo>
                  <a:lnTo>
                    <a:pt x="335" y="212"/>
                  </a:lnTo>
                  <a:lnTo>
                    <a:pt x="318" y="154"/>
                  </a:lnTo>
                  <a:lnTo>
                    <a:pt x="308" y="128"/>
                  </a:lnTo>
                  <a:lnTo>
                    <a:pt x="297" y="101"/>
                  </a:lnTo>
                  <a:lnTo>
                    <a:pt x="272" y="60"/>
                  </a:lnTo>
                  <a:lnTo>
                    <a:pt x="271" y="60"/>
                  </a:lnTo>
                  <a:lnTo>
                    <a:pt x="257" y="43"/>
                  </a:lnTo>
                  <a:lnTo>
                    <a:pt x="242" y="27"/>
                  </a:lnTo>
                  <a:lnTo>
                    <a:pt x="226" y="15"/>
                  </a:lnTo>
                  <a:lnTo>
                    <a:pt x="211" y="8"/>
                  </a:lnTo>
                  <a:lnTo>
                    <a:pt x="202" y="4"/>
                  </a:lnTo>
                  <a:lnTo>
                    <a:pt x="201" y="4"/>
                  </a:lnTo>
                  <a:lnTo>
                    <a:pt x="183" y="0"/>
                  </a:lnTo>
                  <a:lnTo>
                    <a:pt x="17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mtClean="0"/>
            </a:p>
          </p:txBody>
        </p:sp>
        <p:sp>
          <p:nvSpPr>
            <p:cNvPr id="5251" name="Freeform 14"/>
            <p:cNvSpPr>
              <a:spLocks/>
            </p:cNvSpPr>
            <p:nvPr/>
          </p:nvSpPr>
          <p:spPr bwMode="auto">
            <a:xfrm>
              <a:off x="3310" y="1953"/>
              <a:ext cx="172" cy="69"/>
            </a:xfrm>
            <a:custGeom>
              <a:avLst/>
              <a:gdLst>
                <a:gd name="T0" fmla="*/ 1 w 2225"/>
                <a:gd name="T1" fmla="*/ 3 h 896"/>
                <a:gd name="T2" fmla="*/ 1 w 2225"/>
                <a:gd name="T3" fmla="*/ 4 h 896"/>
                <a:gd name="T4" fmla="*/ 2 w 2225"/>
                <a:gd name="T5" fmla="*/ 4 h 896"/>
                <a:gd name="T6" fmla="*/ 2 w 2225"/>
                <a:gd name="T7" fmla="*/ 5 h 896"/>
                <a:gd name="T8" fmla="*/ 3 w 2225"/>
                <a:gd name="T9" fmla="*/ 5 h 896"/>
                <a:gd name="T10" fmla="*/ 3 w 2225"/>
                <a:gd name="T11" fmla="*/ 5 h 896"/>
                <a:gd name="T12" fmla="*/ 4 w 2225"/>
                <a:gd name="T13" fmla="*/ 5 h 896"/>
                <a:gd name="T14" fmla="*/ 5 w 2225"/>
                <a:gd name="T15" fmla="*/ 5 h 896"/>
                <a:gd name="T16" fmla="*/ 5 w 2225"/>
                <a:gd name="T17" fmla="*/ 5 h 896"/>
                <a:gd name="T18" fmla="*/ 6 w 2225"/>
                <a:gd name="T19" fmla="*/ 5 h 896"/>
                <a:gd name="T20" fmla="*/ 7 w 2225"/>
                <a:gd name="T21" fmla="*/ 5 h 896"/>
                <a:gd name="T22" fmla="*/ 8 w 2225"/>
                <a:gd name="T23" fmla="*/ 4 h 896"/>
                <a:gd name="T24" fmla="*/ 8 w 2225"/>
                <a:gd name="T25" fmla="*/ 4 h 896"/>
                <a:gd name="T26" fmla="*/ 9 w 2225"/>
                <a:gd name="T27" fmla="*/ 4 h 896"/>
                <a:gd name="T28" fmla="*/ 10 w 2225"/>
                <a:gd name="T29" fmla="*/ 3 h 896"/>
                <a:gd name="T30" fmla="*/ 12 w 2225"/>
                <a:gd name="T31" fmla="*/ 2 h 896"/>
                <a:gd name="T32" fmla="*/ 13 w 2225"/>
                <a:gd name="T33" fmla="*/ 0 h 896"/>
                <a:gd name="T34" fmla="*/ 13 w 2225"/>
                <a:gd name="T35" fmla="*/ 1 h 896"/>
                <a:gd name="T36" fmla="*/ 13 w 2225"/>
                <a:gd name="T37" fmla="*/ 1 h 896"/>
                <a:gd name="T38" fmla="*/ 13 w 2225"/>
                <a:gd name="T39" fmla="*/ 1 h 896"/>
                <a:gd name="T40" fmla="*/ 13 w 2225"/>
                <a:gd name="T41" fmla="*/ 1 h 896"/>
                <a:gd name="T42" fmla="*/ 13 w 2225"/>
                <a:gd name="T43" fmla="*/ 0 h 896"/>
                <a:gd name="T44" fmla="*/ 13 w 2225"/>
                <a:gd name="T45" fmla="*/ 0 h 896"/>
                <a:gd name="T46" fmla="*/ 13 w 2225"/>
                <a:gd name="T47" fmla="*/ 0 h 896"/>
                <a:gd name="T48" fmla="*/ 13 w 2225"/>
                <a:gd name="T49" fmla="*/ 0 h 896"/>
                <a:gd name="T50" fmla="*/ 13 w 2225"/>
                <a:gd name="T51" fmla="*/ 0 h 896"/>
                <a:gd name="T52" fmla="*/ 13 w 2225"/>
                <a:gd name="T53" fmla="*/ 0 h 896"/>
                <a:gd name="T54" fmla="*/ 13 w 2225"/>
                <a:gd name="T55" fmla="*/ 0 h 896"/>
                <a:gd name="T56" fmla="*/ 13 w 2225"/>
                <a:gd name="T57" fmla="*/ 0 h 896"/>
                <a:gd name="T58" fmla="*/ 13 w 2225"/>
                <a:gd name="T59" fmla="*/ 0 h 896"/>
                <a:gd name="T60" fmla="*/ 12 w 2225"/>
                <a:gd name="T61" fmla="*/ 1 h 896"/>
                <a:gd name="T62" fmla="*/ 11 w 2225"/>
                <a:gd name="T63" fmla="*/ 2 h 896"/>
                <a:gd name="T64" fmla="*/ 10 w 2225"/>
                <a:gd name="T65" fmla="*/ 2 h 896"/>
                <a:gd name="T66" fmla="*/ 10 w 2225"/>
                <a:gd name="T67" fmla="*/ 3 h 896"/>
                <a:gd name="T68" fmla="*/ 9 w 2225"/>
                <a:gd name="T69" fmla="*/ 3 h 896"/>
                <a:gd name="T70" fmla="*/ 8 w 2225"/>
                <a:gd name="T71" fmla="*/ 4 h 896"/>
                <a:gd name="T72" fmla="*/ 8 w 2225"/>
                <a:gd name="T73" fmla="*/ 4 h 896"/>
                <a:gd name="T74" fmla="*/ 7 w 2225"/>
                <a:gd name="T75" fmla="*/ 4 h 896"/>
                <a:gd name="T76" fmla="*/ 6 w 2225"/>
                <a:gd name="T77" fmla="*/ 5 h 896"/>
                <a:gd name="T78" fmla="*/ 5 w 2225"/>
                <a:gd name="T79" fmla="*/ 5 h 896"/>
                <a:gd name="T80" fmla="*/ 5 w 2225"/>
                <a:gd name="T81" fmla="*/ 5 h 896"/>
                <a:gd name="T82" fmla="*/ 4 w 2225"/>
                <a:gd name="T83" fmla="*/ 5 h 896"/>
                <a:gd name="T84" fmla="*/ 4 w 2225"/>
                <a:gd name="T85" fmla="*/ 5 h 896"/>
                <a:gd name="T86" fmla="*/ 3 w 2225"/>
                <a:gd name="T87" fmla="*/ 5 h 896"/>
                <a:gd name="T88" fmla="*/ 2 w 2225"/>
                <a:gd name="T89" fmla="*/ 4 h 896"/>
                <a:gd name="T90" fmla="*/ 2 w 2225"/>
                <a:gd name="T91" fmla="*/ 4 h 896"/>
                <a:gd name="T92" fmla="*/ 1 w 2225"/>
                <a:gd name="T93" fmla="*/ 4 h 896"/>
                <a:gd name="T94" fmla="*/ 1 w 2225"/>
                <a:gd name="T95" fmla="*/ 3 h 896"/>
                <a:gd name="T96" fmla="*/ 0 w 2225"/>
                <a:gd name="T97" fmla="*/ 2 h 896"/>
                <a:gd name="T98" fmla="*/ 0 w 2225"/>
                <a:gd name="T99" fmla="*/ 2 h 896"/>
                <a:gd name="T100" fmla="*/ 0 w 2225"/>
                <a:gd name="T101" fmla="*/ 2 h 896"/>
                <a:gd name="T102" fmla="*/ 1 w 2225"/>
                <a:gd name="T103" fmla="*/ 2 h 896"/>
                <a:gd name="T104" fmla="*/ 1 w 2225"/>
                <a:gd name="T105" fmla="*/ 2 h 896"/>
                <a:gd name="T106" fmla="*/ 1 w 2225"/>
                <a:gd name="T107" fmla="*/ 2 h 896"/>
                <a:gd name="T108" fmla="*/ 0 w 2225"/>
                <a:gd name="T109" fmla="*/ 2 h 896"/>
                <a:gd name="T110" fmla="*/ 0 w 2225"/>
                <a:gd name="T111" fmla="*/ 2 h 896"/>
                <a:gd name="T112" fmla="*/ 0 w 2225"/>
                <a:gd name="T113" fmla="*/ 2 h 896"/>
                <a:gd name="T114" fmla="*/ 0 w 2225"/>
                <a:gd name="T115" fmla="*/ 2 h 896"/>
                <a:gd name="T116" fmla="*/ 0 w 2225"/>
                <a:gd name="T117" fmla="*/ 3 h 896"/>
                <a:gd name="T118" fmla="*/ 0 w 2225"/>
                <a:gd name="T119" fmla="*/ 3 h 896"/>
                <a:gd name="T120" fmla="*/ 0 w 2225"/>
                <a:gd name="T121" fmla="*/ 3 h 896"/>
                <a:gd name="T122" fmla="*/ 0 w 2225"/>
                <a:gd name="T123" fmla="*/ 3 h 896"/>
                <a:gd name="T124" fmla="*/ 0 w 2225"/>
                <a:gd name="T125" fmla="*/ 3 h 89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25" h="896">
                  <a:moveTo>
                    <a:pt x="65" y="432"/>
                  </a:moveTo>
                  <a:lnTo>
                    <a:pt x="95" y="480"/>
                  </a:lnTo>
                  <a:lnTo>
                    <a:pt x="157" y="565"/>
                  </a:lnTo>
                  <a:lnTo>
                    <a:pt x="189" y="603"/>
                  </a:lnTo>
                  <a:lnTo>
                    <a:pt x="222" y="638"/>
                  </a:lnTo>
                  <a:lnTo>
                    <a:pt x="285" y="702"/>
                  </a:lnTo>
                  <a:lnTo>
                    <a:pt x="353" y="757"/>
                  </a:lnTo>
                  <a:lnTo>
                    <a:pt x="386" y="781"/>
                  </a:lnTo>
                  <a:lnTo>
                    <a:pt x="420" y="802"/>
                  </a:lnTo>
                  <a:lnTo>
                    <a:pt x="486" y="836"/>
                  </a:lnTo>
                  <a:lnTo>
                    <a:pt x="523" y="851"/>
                  </a:lnTo>
                  <a:lnTo>
                    <a:pt x="556" y="863"/>
                  </a:lnTo>
                  <a:lnTo>
                    <a:pt x="593" y="874"/>
                  </a:lnTo>
                  <a:lnTo>
                    <a:pt x="661" y="889"/>
                  </a:lnTo>
                  <a:lnTo>
                    <a:pt x="698" y="894"/>
                  </a:lnTo>
                  <a:lnTo>
                    <a:pt x="769" y="896"/>
                  </a:lnTo>
                  <a:lnTo>
                    <a:pt x="805" y="896"/>
                  </a:lnTo>
                  <a:lnTo>
                    <a:pt x="875" y="891"/>
                  </a:lnTo>
                  <a:lnTo>
                    <a:pt x="945" y="877"/>
                  </a:lnTo>
                  <a:lnTo>
                    <a:pt x="984" y="868"/>
                  </a:lnTo>
                  <a:lnTo>
                    <a:pt x="1055" y="850"/>
                  </a:lnTo>
                  <a:lnTo>
                    <a:pt x="1125" y="822"/>
                  </a:lnTo>
                  <a:lnTo>
                    <a:pt x="1161" y="809"/>
                  </a:lnTo>
                  <a:lnTo>
                    <a:pt x="1268" y="758"/>
                  </a:lnTo>
                  <a:lnTo>
                    <a:pt x="1301" y="740"/>
                  </a:lnTo>
                  <a:lnTo>
                    <a:pt x="1372" y="701"/>
                  </a:lnTo>
                  <a:lnTo>
                    <a:pt x="1442" y="658"/>
                  </a:lnTo>
                  <a:lnTo>
                    <a:pt x="1508" y="614"/>
                  </a:lnTo>
                  <a:lnTo>
                    <a:pt x="1577" y="565"/>
                  </a:lnTo>
                  <a:lnTo>
                    <a:pt x="1707" y="466"/>
                  </a:lnTo>
                  <a:lnTo>
                    <a:pt x="1772" y="416"/>
                  </a:lnTo>
                  <a:lnTo>
                    <a:pt x="1951" y="264"/>
                  </a:lnTo>
                  <a:lnTo>
                    <a:pt x="2061" y="165"/>
                  </a:lnTo>
                  <a:lnTo>
                    <a:pt x="2164" y="77"/>
                  </a:lnTo>
                  <a:lnTo>
                    <a:pt x="2174" y="95"/>
                  </a:lnTo>
                  <a:lnTo>
                    <a:pt x="2187" y="110"/>
                  </a:lnTo>
                  <a:lnTo>
                    <a:pt x="2193" y="114"/>
                  </a:lnTo>
                  <a:lnTo>
                    <a:pt x="2200" y="116"/>
                  </a:lnTo>
                  <a:lnTo>
                    <a:pt x="2205" y="118"/>
                  </a:lnTo>
                  <a:lnTo>
                    <a:pt x="2210" y="116"/>
                  </a:lnTo>
                  <a:lnTo>
                    <a:pt x="2216" y="113"/>
                  </a:lnTo>
                  <a:lnTo>
                    <a:pt x="2221" y="108"/>
                  </a:lnTo>
                  <a:lnTo>
                    <a:pt x="2225" y="94"/>
                  </a:lnTo>
                  <a:lnTo>
                    <a:pt x="2225" y="83"/>
                  </a:lnTo>
                  <a:lnTo>
                    <a:pt x="2223" y="72"/>
                  </a:lnTo>
                  <a:lnTo>
                    <a:pt x="2216" y="49"/>
                  </a:lnTo>
                  <a:lnTo>
                    <a:pt x="2210" y="37"/>
                  </a:lnTo>
                  <a:lnTo>
                    <a:pt x="2196" y="18"/>
                  </a:lnTo>
                  <a:lnTo>
                    <a:pt x="2184" y="5"/>
                  </a:lnTo>
                  <a:lnTo>
                    <a:pt x="2176" y="1"/>
                  </a:lnTo>
                  <a:lnTo>
                    <a:pt x="2171" y="0"/>
                  </a:lnTo>
                  <a:lnTo>
                    <a:pt x="2164" y="1"/>
                  </a:lnTo>
                  <a:lnTo>
                    <a:pt x="2158" y="3"/>
                  </a:lnTo>
                  <a:lnTo>
                    <a:pt x="2155" y="8"/>
                  </a:lnTo>
                  <a:lnTo>
                    <a:pt x="2151" y="20"/>
                  </a:lnTo>
                  <a:lnTo>
                    <a:pt x="2151" y="37"/>
                  </a:lnTo>
                  <a:lnTo>
                    <a:pt x="2155" y="57"/>
                  </a:lnTo>
                  <a:lnTo>
                    <a:pt x="2153" y="57"/>
                  </a:lnTo>
                  <a:lnTo>
                    <a:pt x="2148" y="59"/>
                  </a:lnTo>
                  <a:lnTo>
                    <a:pt x="2147" y="59"/>
                  </a:lnTo>
                  <a:lnTo>
                    <a:pt x="2147" y="64"/>
                  </a:lnTo>
                  <a:lnTo>
                    <a:pt x="1967" y="224"/>
                  </a:lnTo>
                  <a:lnTo>
                    <a:pt x="1913" y="270"/>
                  </a:lnTo>
                  <a:lnTo>
                    <a:pt x="1860" y="316"/>
                  </a:lnTo>
                  <a:lnTo>
                    <a:pt x="1802" y="363"/>
                  </a:lnTo>
                  <a:lnTo>
                    <a:pt x="1743" y="409"/>
                  </a:lnTo>
                  <a:lnTo>
                    <a:pt x="1681" y="453"/>
                  </a:lnTo>
                  <a:lnTo>
                    <a:pt x="1616" y="498"/>
                  </a:lnTo>
                  <a:lnTo>
                    <a:pt x="1551" y="543"/>
                  </a:lnTo>
                  <a:lnTo>
                    <a:pt x="1487" y="584"/>
                  </a:lnTo>
                  <a:lnTo>
                    <a:pt x="1417" y="625"/>
                  </a:lnTo>
                  <a:lnTo>
                    <a:pt x="1349" y="663"/>
                  </a:lnTo>
                  <a:lnTo>
                    <a:pt x="1312" y="680"/>
                  </a:lnTo>
                  <a:lnTo>
                    <a:pt x="1276" y="697"/>
                  </a:lnTo>
                  <a:lnTo>
                    <a:pt x="1242" y="712"/>
                  </a:lnTo>
                  <a:lnTo>
                    <a:pt x="1206" y="730"/>
                  </a:lnTo>
                  <a:lnTo>
                    <a:pt x="1098" y="769"/>
                  </a:lnTo>
                  <a:lnTo>
                    <a:pt x="1025" y="788"/>
                  </a:lnTo>
                  <a:lnTo>
                    <a:pt x="951" y="805"/>
                  </a:lnTo>
                  <a:lnTo>
                    <a:pt x="877" y="816"/>
                  </a:lnTo>
                  <a:lnTo>
                    <a:pt x="841" y="817"/>
                  </a:lnTo>
                  <a:lnTo>
                    <a:pt x="805" y="820"/>
                  </a:lnTo>
                  <a:lnTo>
                    <a:pt x="769" y="820"/>
                  </a:lnTo>
                  <a:lnTo>
                    <a:pt x="733" y="817"/>
                  </a:lnTo>
                  <a:lnTo>
                    <a:pt x="658" y="812"/>
                  </a:lnTo>
                  <a:lnTo>
                    <a:pt x="621" y="805"/>
                  </a:lnTo>
                  <a:lnTo>
                    <a:pt x="551" y="785"/>
                  </a:lnTo>
                  <a:lnTo>
                    <a:pt x="515" y="773"/>
                  </a:lnTo>
                  <a:lnTo>
                    <a:pt x="480" y="758"/>
                  </a:lnTo>
                  <a:lnTo>
                    <a:pt x="408" y="725"/>
                  </a:lnTo>
                  <a:lnTo>
                    <a:pt x="375" y="704"/>
                  </a:lnTo>
                  <a:lnTo>
                    <a:pt x="306" y="658"/>
                  </a:lnTo>
                  <a:lnTo>
                    <a:pt x="272" y="630"/>
                  </a:lnTo>
                  <a:lnTo>
                    <a:pt x="238" y="601"/>
                  </a:lnTo>
                  <a:lnTo>
                    <a:pt x="205" y="568"/>
                  </a:lnTo>
                  <a:lnTo>
                    <a:pt x="141" y="498"/>
                  </a:lnTo>
                  <a:lnTo>
                    <a:pt x="108" y="457"/>
                  </a:lnTo>
                  <a:lnTo>
                    <a:pt x="78" y="418"/>
                  </a:lnTo>
                  <a:lnTo>
                    <a:pt x="78" y="416"/>
                  </a:lnTo>
                  <a:lnTo>
                    <a:pt x="76" y="416"/>
                  </a:lnTo>
                  <a:lnTo>
                    <a:pt x="76" y="414"/>
                  </a:lnTo>
                  <a:lnTo>
                    <a:pt x="75" y="414"/>
                  </a:lnTo>
                  <a:lnTo>
                    <a:pt x="81" y="398"/>
                  </a:lnTo>
                  <a:lnTo>
                    <a:pt x="87" y="382"/>
                  </a:lnTo>
                  <a:lnTo>
                    <a:pt x="91" y="370"/>
                  </a:lnTo>
                  <a:lnTo>
                    <a:pt x="92" y="356"/>
                  </a:lnTo>
                  <a:lnTo>
                    <a:pt x="94" y="346"/>
                  </a:lnTo>
                  <a:lnTo>
                    <a:pt x="91" y="332"/>
                  </a:lnTo>
                  <a:lnTo>
                    <a:pt x="85" y="327"/>
                  </a:lnTo>
                  <a:lnTo>
                    <a:pt x="78" y="327"/>
                  </a:lnTo>
                  <a:lnTo>
                    <a:pt x="71" y="329"/>
                  </a:lnTo>
                  <a:lnTo>
                    <a:pt x="65" y="334"/>
                  </a:lnTo>
                  <a:lnTo>
                    <a:pt x="57" y="342"/>
                  </a:lnTo>
                  <a:lnTo>
                    <a:pt x="47" y="351"/>
                  </a:lnTo>
                  <a:lnTo>
                    <a:pt x="30" y="378"/>
                  </a:lnTo>
                  <a:lnTo>
                    <a:pt x="14" y="409"/>
                  </a:lnTo>
                  <a:lnTo>
                    <a:pt x="9" y="424"/>
                  </a:lnTo>
                  <a:lnTo>
                    <a:pt x="5" y="438"/>
                  </a:lnTo>
                  <a:lnTo>
                    <a:pt x="0" y="462"/>
                  </a:lnTo>
                  <a:lnTo>
                    <a:pt x="5" y="480"/>
                  </a:lnTo>
                  <a:lnTo>
                    <a:pt x="9" y="483"/>
                  </a:lnTo>
                  <a:lnTo>
                    <a:pt x="14" y="483"/>
                  </a:lnTo>
                  <a:lnTo>
                    <a:pt x="22" y="481"/>
                  </a:lnTo>
                  <a:lnTo>
                    <a:pt x="35" y="473"/>
                  </a:lnTo>
                  <a:lnTo>
                    <a:pt x="51" y="453"/>
                  </a:lnTo>
                  <a:lnTo>
                    <a:pt x="59" y="445"/>
                  </a:lnTo>
                  <a:lnTo>
                    <a:pt x="65" y="43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mtClean="0"/>
            </a:p>
          </p:txBody>
        </p:sp>
        <p:sp>
          <p:nvSpPr>
            <p:cNvPr id="5252" name="Freeform 15"/>
            <p:cNvSpPr>
              <a:spLocks/>
            </p:cNvSpPr>
            <p:nvPr/>
          </p:nvSpPr>
          <p:spPr bwMode="auto">
            <a:xfrm>
              <a:off x="3310" y="1953"/>
              <a:ext cx="172" cy="69"/>
            </a:xfrm>
            <a:custGeom>
              <a:avLst/>
              <a:gdLst>
                <a:gd name="T0" fmla="*/ 0 w 2231"/>
                <a:gd name="T1" fmla="*/ 3 h 901"/>
                <a:gd name="T2" fmla="*/ 1 w 2231"/>
                <a:gd name="T3" fmla="*/ 3 h 901"/>
                <a:gd name="T4" fmla="*/ 2 w 2231"/>
                <a:gd name="T5" fmla="*/ 5 h 901"/>
                <a:gd name="T6" fmla="*/ 4 w 2231"/>
                <a:gd name="T7" fmla="*/ 5 h 901"/>
                <a:gd name="T8" fmla="*/ 5 w 2231"/>
                <a:gd name="T9" fmla="*/ 5 h 901"/>
                <a:gd name="T10" fmla="*/ 7 w 2231"/>
                <a:gd name="T11" fmla="*/ 5 h 901"/>
                <a:gd name="T12" fmla="*/ 9 w 2231"/>
                <a:gd name="T13" fmla="*/ 4 h 901"/>
                <a:gd name="T14" fmla="*/ 12 w 2231"/>
                <a:gd name="T15" fmla="*/ 1 h 901"/>
                <a:gd name="T16" fmla="*/ 13 w 2231"/>
                <a:gd name="T17" fmla="*/ 1 h 901"/>
                <a:gd name="T18" fmla="*/ 13 w 2231"/>
                <a:gd name="T19" fmla="*/ 1 h 901"/>
                <a:gd name="T20" fmla="*/ 13 w 2231"/>
                <a:gd name="T21" fmla="*/ 0 h 901"/>
                <a:gd name="T22" fmla="*/ 13 w 2231"/>
                <a:gd name="T23" fmla="*/ 0 h 901"/>
                <a:gd name="T24" fmla="*/ 13 w 2231"/>
                <a:gd name="T25" fmla="*/ 0 h 901"/>
                <a:gd name="T26" fmla="*/ 13 w 2231"/>
                <a:gd name="T27" fmla="*/ 0 h 901"/>
                <a:gd name="T28" fmla="*/ 13 w 2231"/>
                <a:gd name="T29" fmla="*/ 0 h 901"/>
                <a:gd name="T30" fmla="*/ 10 w 2231"/>
                <a:gd name="T31" fmla="*/ 2 h 901"/>
                <a:gd name="T32" fmla="*/ 8 w 2231"/>
                <a:gd name="T33" fmla="*/ 4 h 901"/>
                <a:gd name="T34" fmla="*/ 7 w 2231"/>
                <a:gd name="T35" fmla="*/ 5 h 901"/>
                <a:gd name="T36" fmla="*/ 5 w 2231"/>
                <a:gd name="T37" fmla="*/ 5 h 901"/>
                <a:gd name="T38" fmla="*/ 4 w 2231"/>
                <a:gd name="T39" fmla="*/ 5 h 901"/>
                <a:gd name="T40" fmla="*/ 2 w 2231"/>
                <a:gd name="T41" fmla="*/ 4 h 901"/>
                <a:gd name="T42" fmla="*/ 1 w 2231"/>
                <a:gd name="T43" fmla="*/ 3 h 901"/>
                <a:gd name="T44" fmla="*/ 0 w 2231"/>
                <a:gd name="T45" fmla="*/ 2 h 901"/>
                <a:gd name="T46" fmla="*/ 1 w 2231"/>
                <a:gd name="T47" fmla="*/ 2 h 901"/>
                <a:gd name="T48" fmla="*/ 1 w 2231"/>
                <a:gd name="T49" fmla="*/ 2 h 901"/>
                <a:gd name="T50" fmla="*/ 0 w 2231"/>
                <a:gd name="T51" fmla="*/ 2 h 901"/>
                <a:gd name="T52" fmla="*/ 0 w 2231"/>
                <a:gd name="T53" fmla="*/ 2 h 901"/>
                <a:gd name="T54" fmla="*/ 0 w 2231"/>
                <a:gd name="T55" fmla="*/ 3 h 901"/>
                <a:gd name="T56" fmla="*/ 0 w 2231"/>
                <a:gd name="T57" fmla="*/ 3 h 901"/>
                <a:gd name="T58" fmla="*/ 0 w 2231"/>
                <a:gd name="T59" fmla="*/ 3 h 901"/>
                <a:gd name="T60" fmla="*/ 0 w 2231"/>
                <a:gd name="T61" fmla="*/ 3 h 901"/>
                <a:gd name="T62" fmla="*/ 0 w 2231"/>
                <a:gd name="T63" fmla="*/ 3 h 901"/>
                <a:gd name="T64" fmla="*/ 0 w 2231"/>
                <a:gd name="T65" fmla="*/ 3 h 901"/>
                <a:gd name="T66" fmla="*/ 0 w 2231"/>
                <a:gd name="T67" fmla="*/ 2 h 901"/>
                <a:gd name="T68" fmla="*/ 1 w 2231"/>
                <a:gd name="T69" fmla="*/ 2 h 901"/>
                <a:gd name="T70" fmla="*/ 1 w 2231"/>
                <a:gd name="T71" fmla="*/ 2 h 901"/>
                <a:gd name="T72" fmla="*/ 0 w 2231"/>
                <a:gd name="T73" fmla="*/ 2 h 901"/>
                <a:gd name="T74" fmla="*/ 1 w 2231"/>
                <a:gd name="T75" fmla="*/ 3 h 901"/>
                <a:gd name="T76" fmla="*/ 2 w 2231"/>
                <a:gd name="T77" fmla="*/ 4 h 901"/>
                <a:gd name="T78" fmla="*/ 3 w 2231"/>
                <a:gd name="T79" fmla="*/ 5 h 901"/>
                <a:gd name="T80" fmla="*/ 5 w 2231"/>
                <a:gd name="T81" fmla="*/ 5 h 901"/>
                <a:gd name="T82" fmla="*/ 6 w 2231"/>
                <a:gd name="T83" fmla="*/ 5 h 901"/>
                <a:gd name="T84" fmla="*/ 8 w 2231"/>
                <a:gd name="T85" fmla="*/ 4 h 901"/>
                <a:gd name="T86" fmla="*/ 10 w 2231"/>
                <a:gd name="T87" fmla="*/ 3 h 901"/>
                <a:gd name="T88" fmla="*/ 11 w 2231"/>
                <a:gd name="T89" fmla="*/ 2 h 901"/>
                <a:gd name="T90" fmla="*/ 13 w 2231"/>
                <a:gd name="T91" fmla="*/ 0 h 901"/>
                <a:gd name="T92" fmla="*/ 13 w 2231"/>
                <a:gd name="T93" fmla="*/ 0 h 901"/>
                <a:gd name="T94" fmla="*/ 13 w 2231"/>
                <a:gd name="T95" fmla="*/ 0 h 901"/>
                <a:gd name="T96" fmla="*/ 13 w 2231"/>
                <a:gd name="T97" fmla="*/ 0 h 901"/>
                <a:gd name="T98" fmla="*/ 13 w 2231"/>
                <a:gd name="T99" fmla="*/ 1 h 901"/>
                <a:gd name="T100" fmla="*/ 13 w 2231"/>
                <a:gd name="T101" fmla="*/ 1 h 901"/>
                <a:gd name="T102" fmla="*/ 13 w 2231"/>
                <a:gd name="T103" fmla="*/ 1 h 901"/>
                <a:gd name="T104" fmla="*/ 12 w 2231"/>
                <a:gd name="T105" fmla="*/ 1 h 901"/>
                <a:gd name="T106" fmla="*/ 9 w 2231"/>
                <a:gd name="T107" fmla="*/ 4 h 901"/>
                <a:gd name="T108" fmla="*/ 7 w 2231"/>
                <a:gd name="T109" fmla="*/ 5 h 901"/>
                <a:gd name="T110" fmla="*/ 5 w 2231"/>
                <a:gd name="T111" fmla="*/ 5 h 901"/>
                <a:gd name="T112" fmla="*/ 4 w 2231"/>
                <a:gd name="T113" fmla="*/ 5 h 901"/>
                <a:gd name="T114" fmla="*/ 3 w 2231"/>
                <a:gd name="T115" fmla="*/ 5 h 901"/>
                <a:gd name="T116" fmla="*/ 1 w 2231"/>
                <a:gd name="T117" fmla="*/ 4 h 901"/>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2231" h="901">
                  <a:moveTo>
                    <a:pt x="71" y="433"/>
                  </a:moveTo>
                  <a:lnTo>
                    <a:pt x="70" y="433"/>
                  </a:lnTo>
                  <a:lnTo>
                    <a:pt x="69" y="431"/>
                  </a:lnTo>
                  <a:lnTo>
                    <a:pt x="67" y="431"/>
                  </a:lnTo>
                  <a:lnTo>
                    <a:pt x="66" y="433"/>
                  </a:lnTo>
                  <a:lnTo>
                    <a:pt x="66" y="434"/>
                  </a:lnTo>
                  <a:lnTo>
                    <a:pt x="66" y="435"/>
                  </a:lnTo>
                  <a:lnTo>
                    <a:pt x="66" y="436"/>
                  </a:lnTo>
                  <a:lnTo>
                    <a:pt x="96" y="484"/>
                  </a:lnTo>
                  <a:lnTo>
                    <a:pt x="158" y="569"/>
                  </a:lnTo>
                  <a:lnTo>
                    <a:pt x="190" y="607"/>
                  </a:lnTo>
                  <a:lnTo>
                    <a:pt x="190" y="608"/>
                  </a:lnTo>
                  <a:lnTo>
                    <a:pt x="223" y="643"/>
                  </a:lnTo>
                  <a:lnTo>
                    <a:pt x="286" y="707"/>
                  </a:lnTo>
                  <a:lnTo>
                    <a:pt x="354" y="763"/>
                  </a:lnTo>
                  <a:lnTo>
                    <a:pt x="387" y="786"/>
                  </a:lnTo>
                  <a:lnTo>
                    <a:pt x="421" y="807"/>
                  </a:lnTo>
                  <a:lnTo>
                    <a:pt x="422" y="807"/>
                  </a:lnTo>
                  <a:lnTo>
                    <a:pt x="488" y="842"/>
                  </a:lnTo>
                  <a:lnTo>
                    <a:pt x="524" y="857"/>
                  </a:lnTo>
                  <a:lnTo>
                    <a:pt x="525" y="857"/>
                  </a:lnTo>
                  <a:lnTo>
                    <a:pt x="559" y="869"/>
                  </a:lnTo>
                  <a:lnTo>
                    <a:pt x="595" y="880"/>
                  </a:lnTo>
                  <a:lnTo>
                    <a:pt x="663" y="895"/>
                  </a:lnTo>
                  <a:lnTo>
                    <a:pt x="700" y="900"/>
                  </a:lnTo>
                  <a:lnTo>
                    <a:pt x="701" y="900"/>
                  </a:lnTo>
                  <a:lnTo>
                    <a:pt x="772" y="901"/>
                  </a:lnTo>
                  <a:lnTo>
                    <a:pt x="809" y="901"/>
                  </a:lnTo>
                  <a:lnTo>
                    <a:pt x="879" y="897"/>
                  </a:lnTo>
                  <a:lnTo>
                    <a:pt x="949" y="883"/>
                  </a:lnTo>
                  <a:lnTo>
                    <a:pt x="987" y="875"/>
                  </a:lnTo>
                  <a:lnTo>
                    <a:pt x="1059" y="856"/>
                  </a:lnTo>
                  <a:lnTo>
                    <a:pt x="1059" y="855"/>
                  </a:lnTo>
                  <a:lnTo>
                    <a:pt x="1129" y="827"/>
                  </a:lnTo>
                  <a:lnTo>
                    <a:pt x="1129" y="828"/>
                  </a:lnTo>
                  <a:lnTo>
                    <a:pt x="1165" y="815"/>
                  </a:lnTo>
                  <a:lnTo>
                    <a:pt x="1165" y="814"/>
                  </a:lnTo>
                  <a:lnTo>
                    <a:pt x="1272" y="765"/>
                  </a:lnTo>
                  <a:lnTo>
                    <a:pt x="1306" y="745"/>
                  </a:lnTo>
                  <a:lnTo>
                    <a:pt x="1376" y="706"/>
                  </a:lnTo>
                  <a:lnTo>
                    <a:pt x="1447" y="663"/>
                  </a:lnTo>
                  <a:lnTo>
                    <a:pt x="1513" y="619"/>
                  </a:lnTo>
                  <a:lnTo>
                    <a:pt x="1581" y="570"/>
                  </a:lnTo>
                  <a:lnTo>
                    <a:pt x="1776" y="421"/>
                  </a:lnTo>
                  <a:lnTo>
                    <a:pt x="1777" y="421"/>
                  </a:lnTo>
                  <a:lnTo>
                    <a:pt x="1956" y="269"/>
                  </a:lnTo>
                  <a:lnTo>
                    <a:pt x="2066" y="170"/>
                  </a:lnTo>
                  <a:lnTo>
                    <a:pt x="2169" y="82"/>
                  </a:lnTo>
                  <a:lnTo>
                    <a:pt x="2164" y="81"/>
                  </a:lnTo>
                  <a:lnTo>
                    <a:pt x="2175" y="99"/>
                  </a:lnTo>
                  <a:lnTo>
                    <a:pt x="2175" y="100"/>
                  </a:lnTo>
                  <a:lnTo>
                    <a:pt x="2188" y="115"/>
                  </a:lnTo>
                  <a:lnTo>
                    <a:pt x="2194" y="119"/>
                  </a:lnTo>
                  <a:lnTo>
                    <a:pt x="2195" y="120"/>
                  </a:lnTo>
                  <a:lnTo>
                    <a:pt x="2202" y="122"/>
                  </a:lnTo>
                  <a:lnTo>
                    <a:pt x="2201" y="121"/>
                  </a:lnTo>
                  <a:lnTo>
                    <a:pt x="2206" y="123"/>
                  </a:lnTo>
                  <a:lnTo>
                    <a:pt x="2209" y="124"/>
                  </a:lnTo>
                  <a:lnTo>
                    <a:pt x="2215" y="122"/>
                  </a:lnTo>
                  <a:lnTo>
                    <a:pt x="2215" y="121"/>
                  </a:lnTo>
                  <a:lnTo>
                    <a:pt x="2220" y="118"/>
                  </a:lnTo>
                  <a:lnTo>
                    <a:pt x="2222" y="118"/>
                  </a:lnTo>
                  <a:lnTo>
                    <a:pt x="2226" y="113"/>
                  </a:lnTo>
                  <a:lnTo>
                    <a:pt x="2227" y="111"/>
                  </a:lnTo>
                  <a:lnTo>
                    <a:pt x="2231" y="97"/>
                  </a:lnTo>
                  <a:lnTo>
                    <a:pt x="2231" y="86"/>
                  </a:lnTo>
                  <a:lnTo>
                    <a:pt x="2229" y="74"/>
                  </a:lnTo>
                  <a:lnTo>
                    <a:pt x="2222" y="51"/>
                  </a:lnTo>
                  <a:lnTo>
                    <a:pt x="2216" y="39"/>
                  </a:lnTo>
                  <a:lnTo>
                    <a:pt x="2201" y="19"/>
                  </a:lnTo>
                  <a:lnTo>
                    <a:pt x="2188" y="6"/>
                  </a:lnTo>
                  <a:lnTo>
                    <a:pt x="2181" y="2"/>
                  </a:lnTo>
                  <a:lnTo>
                    <a:pt x="2174" y="0"/>
                  </a:lnTo>
                  <a:lnTo>
                    <a:pt x="2173" y="0"/>
                  </a:lnTo>
                  <a:lnTo>
                    <a:pt x="2165" y="2"/>
                  </a:lnTo>
                  <a:lnTo>
                    <a:pt x="2160" y="3"/>
                  </a:lnTo>
                  <a:lnTo>
                    <a:pt x="2159" y="4"/>
                  </a:lnTo>
                  <a:lnTo>
                    <a:pt x="2155" y="10"/>
                  </a:lnTo>
                  <a:lnTo>
                    <a:pt x="2151" y="22"/>
                  </a:lnTo>
                  <a:lnTo>
                    <a:pt x="2151" y="41"/>
                  </a:lnTo>
                  <a:lnTo>
                    <a:pt x="2155" y="61"/>
                  </a:lnTo>
                  <a:lnTo>
                    <a:pt x="2158" y="58"/>
                  </a:lnTo>
                  <a:lnTo>
                    <a:pt x="2156" y="58"/>
                  </a:lnTo>
                  <a:lnTo>
                    <a:pt x="2155" y="58"/>
                  </a:lnTo>
                  <a:lnTo>
                    <a:pt x="2150" y="60"/>
                  </a:lnTo>
                  <a:lnTo>
                    <a:pt x="2151" y="59"/>
                  </a:lnTo>
                  <a:lnTo>
                    <a:pt x="2150" y="59"/>
                  </a:lnTo>
                  <a:lnTo>
                    <a:pt x="2147" y="62"/>
                  </a:lnTo>
                  <a:lnTo>
                    <a:pt x="2147" y="67"/>
                  </a:lnTo>
                  <a:lnTo>
                    <a:pt x="2148" y="64"/>
                  </a:lnTo>
                  <a:lnTo>
                    <a:pt x="1968" y="225"/>
                  </a:lnTo>
                  <a:lnTo>
                    <a:pt x="1914" y="271"/>
                  </a:lnTo>
                  <a:lnTo>
                    <a:pt x="1861" y="317"/>
                  </a:lnTo>
                  <a:lnTo>
                    <a:pt x="1803" y="364"/>
                  </a:lnTo>
                  <a:lnTo>
                    <a:pt x="1804" y="364"/>
                  </a:lnTo>
                  <a:lnTo>
                    <a:pt x="1743" y="410"/>
                  </a:lnTo>
                  <a:lnTo>
                    <a:pt x="1683" y="454"/>
                  </a:lnTo>
                  <a:lnTo>
                    <a:pt x="1617" y="499"/>
                  </a:lnTo>
                  <a:lnTo>
                    <a:pt x="1553" y="544"/>
                  </a:lnTo>
                  <a:lnTo>
                    <a:pt x="1489" y="585"/>
                  </a:lnTo>
                  <a:lnTo>
                    <a:pt x="1418" y="626"/>
                  </a:lnTo>
                  <a:lnTo>
                    <a:pt x="1349" y="664"/>
                  </a:lnTo>
                  <a:lnTo>
                    <a:pt x="1350" y="664"/>
                  </a:lnTo>
                  <a:lnTo>
                    <a:pt x="1314" y="680"/>
                  </a:lnTo>
                  <a:lnTo>
                    <a:pt x="1278" y="698"/>
                  </a:lnTo>
                  <a:lnTo>
                    <a:pt x="1244" y="713"/>
                  </a:lnTo>
                  <a:lnTo>
                    <a:pt x="1208" y="731"/>
                  </a:lnTo>
                  <a:lnTo>
                    <a:pt x="1208" y="730"/>
                  </a:lnTo>
                  <a:lnTo>
                    <a:pt x="1100" y="770"/>
                  </a:lnTo>
                  <a:lnTo>
                    <a:pt x="1027" y="788"/>
                  </a:lnTo>
                  <a:lnTo>
                    <a:pt x="953" y="806"/>
                  </a:lnTo>
                  <a:lnTo>
                    <a:pt x="880" y="816"/>
                  </a:lnTo>
                  <a:lnTo>
                    <a:pt x="844" y="817"/>
                  </a:lnTo>
                  <a:lnTo>
                    <a:pt x="843" y="817"/>
                  </a:lnTo>
                  <a:lnTo>
                    <a:pt x="808" y="821"/>
                  </a:lnTo>
                  <a:lnTo>
                    <a:pt x="772" y="821"/>
                  </a:lnTo>
                  <a:lnTo>
                    <a:pt x="736" y="817"/>
                  </a:lnTo>
                  <a:lnTo>
                    <a:pt x="661" y="812"/>
                  </a:lnTo>
                  <a:lnTo>
                    <a:pt x="624" y="806"/>
                  </a:lnTo>
                  <a:lnTo>
                    <a:pt x="625" y="806"/>
                  </a:lnTo>
                  <a:lnTo>
                    <a:pt x="555" y="785"/>
                  </a:lnTo>
                  <a:lnTo>
                    <a:pt x="519" y="773"/>
                  </a:lnTo>
                  <a:lnTo>
                    <a:pt x="484" y="759"/>
                  </a:lnTo>
                  <a:lnTo>
                    <a:pt x="414" y="726"/>
                  </a:lnTo>
                  <a:lnTo>
                    <a:pt x="379" y="704"/>
                  </a:lnTo>
                  <a:lnTo>
                    <a:pt x="311" y="659"/>
                  </a:lnTo>
                  <a:lnTo>
                    <a:pt x="278" y="631"/>
                  </a:lnTo>
                  <a:lnTo>
                    <a:pt x="243" y="602"/>
                  </a:lnTo>
                  <a:lnTo>
                    <a:pt x="211" y="569"/>
                  </a:lnTo>
                  <a:lnTo>
                    <a:pt x="146" y="499"/>
                  </a:lnTo>
                  <a:lnTo>
                    <a:pt x="147" y="499"/>
                  </a:lnTo>
                  <a:lnTo>
                    <a:pt x="115" y="458"/>
                  </a:lnTo>
                  <a:lnTo>
                    <a:pt x="83" y="419"/>
                  </a:lnTo>
                  <a:lnTo>
                    <a:pt x="84" y="421"/>
                  </a:lnTo>
                  <a:lnTo>
                    <a:pt x="84" y="419"/>
                  </a:lnTo>
                  <a:lnTo>
                    <a:pt x="81" y="416"/>
                  </a:lnTo>
                  <a:lnTo>
                    <a:pt x="79" y="416"/>
                  </a:lnTo>
                  <a:lnTo>
                    <a:pt x="82" y="419"/>
                  </a:lnTo>
                  <a:lnTo>
                    <a:pt x="82" y="417"/>
                  </a:lnTo>
                  <a:lnTo>
                    <a:pt x="79" y="415"/>
                  </a:lnTo>
                  <a:lnTo>
                    <a:pt x="78" y="415"/>
                  </a:lnTo>
                  <a:lnTo>
                    <a:pt x="80" y="418"/>
                  </a:lnTo>
                  <a:lnTo>
                    <a:pt x="88" y="402"/>
                  </a:lnTo>
                  <a:lnTo>
                    <a:pt x="93" y="386"/>
                  </a:lnTo>
                  <a:lnTo>
                    <a:pt x="96" y="374"/>
                  </a:lnTo>
                  <a:lnTo>
                    <a:pt x="96" y="373"/>
                  </a:lnTo>
                  <a:lnTo>
                    <a:pt x="98" y="360"/>
                  </a:lnTo>
                  <a:lnTo>
                    <a:pt x="101" y="349"/>
                  </a:lnTo>
                  <a:lnTo>
                    <a:pt x="101" y="348"/>
                  </a:lnTo>
                  <a:lnTo>
                    <a:pt x="96" y="334"/>
                  </a:lnTo>
                  <a:lnTo>
                    <a:pt x="96" y="333"/>
                  </a:lnTo>
                  <a:lnTo>
                    <a:pt x="90" y="328"/>
                  </a:lnTo>
                  <a:lnTo>
                    <a:pt x="88" y="328"/>
                  </a:lnTo>
                  <a:lnTo>
                    <a:pt x="80" y="328"/>
                  </a:lnTo>
                  <a:lnTo>
                    <a:pt x="72" y="329"/>
                  </a:lnTo>
                  <a:lnTo>
                    <a:pt x="71" y="330"/>
                  </a:lnTo>
                  <a:lnTo>
                    <a:pt x="66" y="335"/>
                  </a:lnTo>
                  <a:lnTo>
                    <a:pt x="57" y="343"/>
                  </a:lnTo>
                  <a:lnTo>
                    <a:pt x="48" y="352"/>
                  </a:lnTo>
                  <a:lnTo>
                    <a:pt x="29" y="380"/>
                  </a:lnTo>
                  <a:lnTo>
                    <a:pt x="15" y="411"/>
                  </a:lnTo>
                  <a:lnTo>
                    <a:pt x="14" y="411"/>
                  </a:lnTo>
                  <a:lnTo>
                    <a:pt x="10" y="427"/>
                  </a:lnTo>
                  <a:lnTo>
                    <a:pt x="4" y="441"/>
                  </a:lnTo>
                  <a:lnTo>
                    <a:pt x="0" y="464"/>
                  </a:lnTo>
                  <a:lnTo>
                    <a:pt x="0" y="465"/>
                  </a:lnTo>
                  <a:lnTo>
                    <a:pt x="4" y="483"/>
                  </a:lnTo>
                  <a:lnTo>
                    <a:pt x="6" y="485"/>
                  </a:lnTo>
                  <a:lnTo>
                    <a:pt x="11" y="488"/>
                  </a:lnTo>
                  <a:lnTo>
                    <a:pt x="12" y="489"/>
                  </a:lnTo>
                  <a:lnTo>
                    <a:pt x="19" y="489"/>
                  </a:lnTo>
                  <a:lnTo>
                    <a:pt x="26" y="487"/>
                  </a:lnTo>
                  <a:lnTo>
                    <a:pt x="39" y="478"/>
                  </a:lnTo>
                  <a:lnTo>
                    <a:pt x="40" y="478"/>
                  </a:lnTo>
                  <a:lnTo>
                    <a:pt x="64" y="450"/>
                  </a:lnTo>
                  <a:lnTo>
                    <a:pt x="64" y="449"/>
                  </a:lnTo>
                  <a:lnTo>
                    <a:pt x="71" y="436"/>
                  </a:lnTo>
                  <a:lnTo>
                    <a:pt x="71" y="435"/>
                  </a:lnTo>
                  <a:lnTo>
                    <a:pt x="71" y="434"/>
                  </a:lnTo>
                  <a:lnTo>
                    <a:pt x="71" y="433"/>
                  </a:lnTo>
                  <a:lnTo>
                    <a:pt x="70" y="433"/>
                  </a:lnTo>
                  <a:lnTo>
                    <a:pt x="69" y="431"/>
                  </a:lnTo>
                  <a:lnTo>
                    <a:pt x="67" y="431"/>
                  </a:lnTo>
                  <a:lnTo>
                    <a:pt x="66" y="433"/>
                  </a:lnTo>
                  <a:lnTo>
                    <a:pt x="58" y="447"/>
                  </a:lnTo>
                  <a:lnTo>
                    <a:pt x="60" y="447"/>
                  </a:lnTo>
                  <a:lnTo>
                    <a:pt x="36" y="474"/>
                  </a:lnTo>
                  <a:lnTo>
                    <a:pt x="23" y="482"/>
                  </a:lnTo>
                  <a:lnTo>
                    <a:pt x="24" y="482"/>
                  </a:lnTo>
                  <a:lnTo>
                    <a:pt x="16" y="483"/>
                  </a:lnTo>
                  <a:lnTo>
                    <a:pt x="17" y="483"/>
                  </a:lnTo>
                  <a:lnTo>
                    <a:pt x="12" y="483"/>
                  </a:lnTo>
                  <a:lnTo>
                    <a:pt x="14" y="484"/>
                  </a:lnTo>
                  <a:lnTo>
                    <a:pt x="9" y="480"/>
                  </a:lnTo>
                  <a:lnTo>
                    <a:pt x="10" y="482"/>
                  </a:lnTo>
                  <a:lnTo>
                    <a:pt x="7" y="464"/>
                  </a:lnTo>
                  <a:lnTo>
                    <a:pt x="7" y="465"/>
                  </a:lnTo>
                  <a:lnTo>
                    <a:pt x="10" y="442"/>
                  </a:lnTo>
                  <a:lnTo>
                    <a:pt x="15" y="428"/>
                  </a:lnTo>
                  <a:lnTo>
                    <a:pt x="21" y="413"/>
                  </a:lnTo>
                  <a:lnTo>
                    <a:pt x="35" y="382"/>
                  </a:lnTo>
                  <a:lnTo>
                    <a:pt x="35" y="383"/>
                  </a:lnTo>
                  <a:lnTo>
                    <a:pt x="53" y="355"/>
                  </a:lnTo>
                  <a:lnTo>
                    <a:pt x="52" y="356"/>
                  </a:lnTo>
                  <a:lnTo>
                    <a:pt x="62" y="347"/>
                  </a:lnTo>
                  <a:lnTo>
                    <a:pt x="70" y="339"/>
                  </a:lnTo>
                  <a:lnTo>
                    <a:pt x="76" y="334"/>
                  </a:lnTo>
                  <a:lnTo>
                    <a:pt x="75" y="335"/>
                  </a:lnTo>
                  <a:lnTo>
                    <a:pt x="82" y="333"/>
                  </a:lnTo>
                  <a:lnTo>
                    <a:pt x="81" y="333"/>
                  </a:lnTo>
                  <a:lnTo>
                    <a:pt x="88" y="333"/>
                  </a:lnTo>
                  <a:lnTo>
                    <a:pt x="87" y="332"/>
                  </a:lnTo>
                  <a:lnTo>
                    <a:pt x="92" y="337"/>
                  </a:lnTo>
                  <a:lnTo>
                    <a:pt x="91" y="336"/>
                  </a:lnTo>
                  <a:lnTo>
                    <a:pt x="94" y="349"/>
                  </a:lnTo>
                  <a:lnTo>
                    <a:pt x="94" y="348"/>
                  </a:lnTo>
                  <a:lnTo>
                    <a:pt x="92" y="359"/>
                  </a:lnTo>
                  <a:lnTo>
                    <a:pt x="91" y="372"/>
                  </a:lnTo>
                  <a:lnTo>
                    <a:pt x="87" y="384"/>
                  </a:lnTo>
                  <a:lnTo>
                    <a:pt x="81" y="400"/>
                  </a:lnTo>
                  <a:lnTo>
                    <a:pt x="75" y="417"/>
                  </a:lnTo>
                  <a:lnTo>
                    <a:pt x="78" y="420"/>
                  </a:lnTo>
                  <a:lnTo>
                    <a:pt x="79" y="420"/>
                  </a:lnTo>
                  <a:lnTo>
                    <a:pt x="76" y="417"/>
                  </a:lnTo>
                  <a:lnTo>
                    <a:pt x="76" y="419"/>
                  </a:lnTo>
                  <a:lnTo>
                    <a:pt x="79" y="422"/>
                  </a:lnTo>
                  <a:lnTo>
                    <a:pt x="81" y="422"/>
                  </a:lnTo>
                  <a:lnTo>
                    <a:pt x="78" y="419"/>
                  </a:lnTo>
                  <a:lnTo>
                    <a:pt x="78" y="421"/>
                  </a:lnTo>
                  <a:lnTo>
                    <a:pt x="78" y="422"/>
                  </a:lnTo>
                  <a:lnTo>
                    <a:pt x="109" y="462"/>
                  </a:lnTo>
                  <a:lnTo>
                    <a:pt x="142" y="503"/>
                  </a:lnTo>
                  <a:lnTo>
                    <a:pt x="206" y="573"/>
                  </a:lnTo>
                  <a:lnTo>
                    <a:pt x="239" y="606"/>
                  </a:lnTo>
                  <a:lnTo>
                    <a:pt x="273" y="635"/>
                  </a:lnTo>
                  <a:lnTo>
                    <a:pt x="307" y="663"/>
                  </a:lnTo>
                  <a:lnTo>
                    <a:pt x="308" y="663"/>
                  </a:lnTo>
                  <a:lnTo>
                    <a:pt x="376" y="709"/>
                  </a:lnTo>
                  <a:lnTo>
                    <a:pt x="410" y="730"/>
                  </a:lnTo>
                  <a:lnTo>
                    <a:pt x="482" y="765"/>
                  </a:lnTo>
                  <a:lnTo>
                    <a:pt x="517" y="778"/>
                  </a:lnTo>
                  <a:lnTo>
                    <a:pt x="553" y="790"/>
                  </a:lnTo>
                  <a:lnTo>
                    <a:pt x="623" y="811"/>
                  </a:lnTo>
                  <a:lnTo>
                    <a:pt x="624" y="811"/>
                  </a:lnTo>
                  <a:lnTo>
                    <a:pt x="660" y="818"/>
                  </a:lnTo>
                  <a:lnTo>
                    <a:pt x="735" y="823"/>
                  </a:lnTo>
                  <a:lnTo>
                    <a:pt x="772" y="826"/>
                  </a:lnTo>
                  <a:lnTo>
                    <a:pt x="808" y="826"/>
                  </a:lnTo>
                  <a:lnTo>
                    <a:pt x="809" y="826"/>
                  </a:lnTo>
                  <a:lnTo>
                    <a:pt x="844" y="823"/>
                  </a:lnTo>
                  <a:lnTo>
                    <a:pt x="880" y="821"/>
                  </a:lnTo>
                  <a:lnTo>
                    <a:pt x="954" y="811"/>
                  </a:lnTo>
                  <a:lnTo>
                    <a:pt x="1028" y="793"/>
                  </a:lnTo>
                  <a:lnTo>
                    <a:pt x="1102" y="775"/>
                  </a:lnTo>
                  <a:lnTo>
                    <a:pt x="1210" y="736"/>
                  </a:lnTo>
                  <a:lnTo>
                    <a:pt x="1210" y="735"/>
                  </a:lnTo>
                  <a:lnTo>
                    <a:pt x="1247" y="717"/>
                  </a:lnTo>
                  <a:lnTo>
                    <a:pt x="1280" y="702"/>
                  </a:lnTo>
                  <a:lnTo>
                    <a:pt x="1316" y="685"/>
                  </a:lnTo>
                  <a:lnTo>
                    <a:pt x="1353" y="669"/>
                  </a:lnTo>
                  <a:lnTo>
                    <a:pt x="1354" y="669"/>
                  </a:lnTo>
                  <a:lnTo>
                    <a:pt x="1422" y="631"/>
                  </a:lnTo>
                  <a:lnTo>
                    <a:pt x="1492" y="589"/>
                  </a:lnTo>
                  <a:lnTo>
                    <a:pt x="1557" y="549"/>
                  </a:lnTo>
                  <a:lnTo>
                    <a:pt x="1621" y="503"/>
                  </a:lnTo>
                  <a:lnTo>
                    <a:pt x="1686" y="459"/>
                  </a:lnTo>
                  <a:lnTo>
                    <a:pt x="1747" y="415"/>
                  </a:lnTo>
                  <a:lnTo>
                    <a:pt x="1747" y="414"/>
                  </a:lnTo>
                  <a:lnTo>
                    <a:pt x="1807" y="368"/>
                  </a:lnTo>
                  <a:lnTo>
                    <a:pt x="1865" y="322"/>
                  </a:lnTo>
                  <a:lnTo>
                    <a:pt x="1918" y="275"/>
                  </a:lnTo>
                  <a:lnTo>
                    <a:pt x="1972" y="229"/>
                  </a:lnTo>
                  <a:lnTo>
                    <a:pt x="2152" y="69"/>
                  </a:lnTo>
                  <a:lnTo>
                    <a:pt x="2154" y="67"/>
                  </a:lnTo>
                  <a:lnTo>
                    <a:pt x="2154" y="62"/>
                  </a:lnTo>
                  <a:lnTo>
                    <a:pt x="2150" y="66"/>
                  </a:lnTo>
                  <a:lnTo>
                    <a:pt x="2151" y="66"/>
                  </a:lnTo>
                  <a:lnTo>
                    <a:pt x="2154" y="64"/>
                  </a:lnTo>
                  <a:lnTo>
                    <a:pt x="2157" y="63"/>
                  </a:lnTo>
                  <a:lnTo>
                    <a:pt x="2156" y="63"/>
                  </a:lnTo>
                  <a:lnTo>
                    <a:pt x="2158" y="63"/>
                  </a:lnTo>
                  <a:lnTo>
                    <a:pt x="2160" y="60"/>
                  </a:lnTo>
                  <a:lnTo>
                    <a:pt x="2157" y="40"/>
                  </a:lnTo>
                  <a:lnTo>
                    <a:pt x="2157" y="23"/>
                  </a:lnTo>
                  <a:lnTo>
                    <a:pt x="2160" y="12"/>
                  </a:lnTo>
                  <a:lnTo>
                    <a:pt x="2160" y="13"/>
                  </a:lnTo>
                  <a:lnTo>
                    <a:pt x="2164" y="8"/>
                  </a:lnTo>
                  <a:lnTo>
                    <a:pt x="2162" y="9"/>
                  </a:lnTo>
                  <a:lnTo>
                    <a:pt x="2168" y="7"/>
                  </a:lnTo>
                  <a:lnTo>
                    <a:pt x="2174" y="6"/>
                  </a:lnTo>
                  <a:lnTo>
                    <a:pt x="2173" y="6"/>
                  </a:lnTo>
                  <a:lnTo>
                    <a:pt x="2178" y="7"/>
                  </a:lnTo>
                  <a:lnTo>
                    <a:pt x="2185" y="10"/>
                  </a:lnTo>
                  <a:lnTo>
                    <a:pt x="2197" y="23"/>
                  </a:lnTo>
                  <a:lnTo>
                    <a:pt x="2211" y="42"/>
                  </a:lnTo>
                  <a:lnTo>
                    <a:pt x="2211" y="41"/>
                  </a:lnTo>
                  <a:lnTo>
                    <a:pt x="2216" y="53"/>
                  </a:lnTo>
                  <a:lnTo>
                    <a:pt x="2223" y="76"/>
                  </a:lnTo>
                  <a:lnTo>
                    <a:pt x="2223" y="75"/>
                  </a:lnTo>
                  <a:lnTo>
                    <a:pt x="2225" y="87"/>
                  </a:lnTo>
                  <a:lnTo>
                    <a:pt x="2225" y="86"/>
                  </a:lnTo>
                  <a:lnTo>
                    <a:pt x="2225" y="97"/>
                  </a:lnTo>
                  <a:lnTo>
                    <a:pt x="2225" y="96"/>
                  </a:lnTo>
                  <a:lnTo>
                    <a:pt x="2222" y="110"/>
                  </a:lnTo>
                  <a:lnTo>
                    <a:pt x="2222" y="109"/>
                  </a:lnTo>
                  <a:lnTo>
                    <a:pt x="2217" y="114"/>
                  </a:lnTo>
                  <a:lnTo>
                    <a:pt x="2217" y="113"/>
                  </a:lnTo>
                  <a:lnTo>
                    <a:pt x="2212" y="117"/>
                  </a:lnTo>
                  <a:lnTo>
                    <a:pt x="2212" y="116"/>
                  </a:lnTo>
                  <a:lnTo>
                    <a:pt x="2206" y="118"/>
                  </a:lnTo>
                  <a:lnTo>
                    <a:pt x="2209" y="119"/>
                  </a:lnTo>
                  <a:lnTo>
                    <a:pt x="2204" y="117"/>
                  </a:lnTo>
                  <a:lnTo>
                    <a:pt x="2203" y="116"/>
                  </a:lnTo>
                  <a:lnTo>
                    <a:pt x="2197" y="115"/>
                  </a:lnTo>
                  <a:lnTo>
                    <a:pt x="2198" y="115"/>
                  </a:lnTo>
                  <a:lnTo>
                    <a:pt x="2192" y="111"/>
                  </a:lnTo>
                  <a:lnTo>
                    <a:pt x="2179" y="96"/>
                  </a:lnTo>
                  <a:lnTo>
                    <a:pt x="2181" y="97"/>
                  </a:lnTo>
                  <a:lnTo>
                    <a:pt x="2169" y="78"/>
                  </a:lnTo>
                  <a:lnTo>
                    <a:pt x="2164" y="78"/>
                  </a:lnTo>
                  <a:lnTo>
                    <a:pt x="2062" y="166"/>
                  </a:lnTo>
                  <a:lnTo>
                    <a:pt x="1952" y="265"/>
                  </a:lnTo>
                  <a:lnTo>
                    <a:pt x="1773" y="417"/>
                  </a:lnTo>
                  <a:lnTo>
                    <a:pt x="1578" y="566"/>
                  </a:lnTo>
                  <a:lnTo>
                    <a:pt x="1578" y="565"/>
                  </a:lnTo>
                  <a:lnTo>
                    <a:pt x="1510" y="613"/>
                  </a:lnTo>
                  <a:lnTo>
                    <a:pt x="1443" y="659"/>
                  </a:lnTo>
                  <a:lnTo>
                    <a:pt x="1373" y="701"/>
                  </a:lnTo>
                  <a:lnTo>
                    <a:pt x="1303" y="741"/>
                  </a:lnTo>
                  <a:lnTo>
                    <a:pt x="1270" y="759"/>
                  </a:lnTo>
                  <a:lnTo>
                    <a:pt x="1163" y="809"/>
                  </a:lnTo>
                  <a:lnTo>
                    <a:pt x="1127" y="822"/>
                  </a:lnTo>
                  <a:lnTo>
                    <a:pt x="1127" y="823"/>
                  </a:lnTo>
                  <a:lnTo>
                    <a:pt x="1057" y="850"/>
                  </a:lnTo>
                  <a:lnTo>
                    <a:pt x="986" y="868"/>
                  </a:lnTo>
                  <a:lnTo>
                    <a:pt x="948" y="878"/>
                  </a:lnTo>
                  <a:lnTo>
                    <a:pt x="878" y="891"/>
                  </a:lnTo>
                  <a:lnTo>
                    <a:pt x="808" y="896"/>
                  </a:lnTo>
                  <a:lnTo>
                    <a:pt x="772" y="896"/>
                  </a:lnTo>
                  <a:lnTo>
                    <a:pt x="701" y="894"/>
                  </a:lnTo>
                  <a:lnTo>
                    <a:pt x="664" y="889"/>
                  </a:lnTo>
                  <a:lnTo>
                    <a:pt x="665" y="889"/>
                  </a:lnTo>
                  <a:lnTo>
                    <a:pt x="596" y="874"/>
                  </a:lnTo>
                  <a:lnTo>
                    <a:pt x="560" y="863"/>
                  </a:lnTo>
                  <a:lnTo>
                    <a:pt x="526" y="852"/>
                  </a:lnTo>
                  <a:lnTo>
                    <a:pt x="527" y="852"/>
                  </a:lnTo>
                  <a:lnTo>
                    <a:pt x="490" y="837"/>
                  </a:lnTo>
                  <a:lnTo>
                    <a:pt x="424" y="803"/>
                  </a:lnTo>
                  <a:lnTo>
                    <a:pt x="391" y="782"/>
                  </a:lnTo>
                  <a:lnTo>
                    <a:pt x="359" y="757"/>
                  </a:lnTo>
                  <a:lnTo>
                    <a:pt x="359" y="758"/>
                  </a:lnTo>
                  <a:lnTo>
                    <a:pt x="291" y="703"/>
                  </a:lnTo>
                  <a:lnTo>
                    <a:pt x="227" y="639"/>
                  </a:lnTo>
                  <a:lnTo>
                    <a:pt x="194" y="604"/>
                  </a:lnTo>
                  <a:lnTo>
                    <a:pt x="162" y="566"/>
                  </a:lnTo>
                  <a:lnTo>
                    <a:pt x="102" y="481"/>
                  </a:lnTo>
                  <a:lnTo>
                    <a:pt x="71" y="43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mtClean="0"/>
            </a:p>
          </p:txBody>
        </p:sp>
      </p:grpSp>
      <p:grpSp>
        <p:nvGrpSpPr>
          <p:cNvPr id="5128" name="Group 7"/>
          <p:cNvGrpSpPr>
            <a:grpSpLocks noChangeAspect="1"/>
          </p:cNvGrpSpPr>
          <p:nvPr/>
        </p:nvGrpSpPr>
        <p:grpSpPr bwMode="auto">
          <a:xfrm flipH="1">
            <a:off x="4214813" y="2355850"/>
            <a:ext cx="419100" cy="381000"/>
            <a:chOff x="3264" y="1824"/>
            <a:chExt cx="252" cy="240"/>
          </a:xfrm>
        </p:grpSpPr>
        <p:sp>
          <p:nvSpPr>
            <p:cNvPr id="5237" name="AutoShape 6"/>
            <p:cNvSpPr>
              <a:spLocks noChangeAspect="1" noChangeArrowheads="1" noTextEdit="1"/>
            </p:cNvSpPr>
            <p:nvPr/>
          </p:nvSpPr>
          <p:spPr bwMode="auto">
            <a:xfrm>
              <a:off x="3264" y="1824"/>
              <a:ext cx="252"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
          <p:nvSpPr>
            <p:cNvPr id="5238" name="Freeform 9"/>
            <p:cNvSpPr>
              <a:spLocks/>
            </p:cNvSpPr>
            <p:nvPr/>
          </p:nvSpPr>
          <p:spPr bwMode="auto">
            <a:xfrm>
              <a:off x="3264" y="1824"/>
              <a:ext cx="252" cy="240"/>
            </a:xfrm>
            <a:custGeom>
              <a:avLst/>
              <a:gdLst>
                <a:gd name="T0" fmla="*/ 10 w 3270"/>
                <a:gd name="T1" fmla="*/ 0 h 3114"/>
                <a:gd name="T2" fmla="*/ 12 w 3270"/>
                <a:gd name="T3" fmla="*/ 0 h 3114"/>
                <a:gd name="T4" fmla="*/ 13 w 3270"/>
                <a:gd name="T5" fmla="*/ 0 h 3114"/>
                <a:gd name="T6" fmla="*/ 14 w 3270"/>
                <a:gd name="T7" fmla="*/ 1 h 3114"/>
                <a:gd name="T8" fmla="*/ 15 w 3270"/>
                <a:gd name="T9" fmla="*/ 2 h 3114"/>
                <a:gd name="T10" fmla="*/ 16 w 3270"/>
                <a:gd name="T11" fmla="*/ 3 h 3114"/>
                <a:gd name="T12" fmla="*/ 17 w 3270"/>
                <a:gd name="T13" fmla="*/ 3 h 3114"/>
                <a:gd name="T14" fmla="*/ 18 w 3270"/>
                <a:gd name="T15" fmla="*/ 5 h 3114"/>
                <a:gd name="T16" fmla="*/ 19 w 3270"/>
                <a:gd name="T17" fmla="*/ 6 h 3114"/>
                <a:gd name="T18" fmla="*/ 19 w 3270"/>
                <a:gd name="T19" fmla="*/ 7 h 3114"/>
                <a:gd name="T20" fmla="*/ 19 w 3270"/>
                <a:gd name="T21" fmla="*/ 8 h 3114"/>
                <a:gd name="T22" fmla="*/ 19 w 3270"/>
                <a:gd name="T23" fmla="*/ 9 h 3114"/>
                <a:gd name="T24" fmla="*/ 19 w 3270"/>
                <a:gd name="T25" fmla="*/ 11 h 3114"/>
                <a:gd name="T26" fmla="*/ 19 w 3270"/>
                <a:gd name="T27" fmla="*/ 12 h 3114"/>
                <a:gd name="T28" fmla="*/ 19 w 3270"/>
                <a:gd name="T29" fmla="*/ 13 h 3114"/>
                <a:gd name="T30" fmla="*/ 18 w 3270"/>
                <a:gd name="T31" fmla="*/ 14 h 3114"/>
                <a:gd name="T32" fmla="*/ 17 w 3270"/>
                <a:gd name="T33" fmla="*/ 16 h 3114"/>
                <a:gd name="T34" fmla="*/ 16 w 3270"/>
                <a:gd name="T35" fmla="*/ 16 h 3114"/>
                <a:gd name="T36" fmla="*/ 15 w 3270"/>
                <a:gd name="T37" fmla="*/ 17 h 3114"/>
                <a:gd name="T38" fmla="*/ 15 w 3270"/>
                <a:gd name="T39" fmla="*/ 17 h 3114"/>
                <a:gd name="T40" fmla="*/ 14 w 3270"/>
                <a:gd name="T41" fmla="*/ 17 h 3114"/>
                <a:gd name="T42" fmla="*/ 13 w 3270"/>
                <a:gd name="T43" fmla="*/ 18 h 3114"/>
                <a:gd name="T44" fmla="*/ 13 w 3270"/>
                <a:gd name="T45" fmla="*/ 18 h 3114"/>
                <a:gd name="T46" fmla="*/ 12 w 3270"/>
                <a:gd name="T47" fmla="*/ 18 h 3114"/>
                <a:gd name="T48" fmla="*/ 10 w 3270"/>
                <a:gd name="T49" fmla="*/ 18 h 3114"/>
                <a:gd name="T50" fmla="*/ 9 w 3270"/>
                <a:gd name="T51" fmla="*/ 18 h 3114"/>
                <a:gd name="T52" fmla="*/ 8 w 3270"/>
                <a:gd name="T53" fmla="*/ 18 h 3114"/>
                <a:gd name="T54" fmla="*/ 7 w 3270"/>
                <a:gd name="T55" fmla="*/ 18 h 3114"/>
                <a:gd name="T56" fmla="*/ 6 w 3270"/>
                <a:gd name="T57" fmla="*/ 18 h 3114"/>
                <a:gd name="T58" fmla="*/ 5 w 3270"/>
                <a:gd name="T59" fmla="*/ 17 h 3114"/>
                <a:gd name="T60" fmla="*/ 5 w 3270"/>
                <a:gd name="T61" fmla="*/ 17 h 3114"/>
                <a:gd name="T62" fmla="*/ 4 w 3270"/>
                <a:gd name="T63" fmla="*/ 17 h 3114"/>
                <a:gd name="T64" fmla="*/ 3 w 3270"/>
                <a:gd name="T65" fmla="*/ 16 h 3114"/>
                <a:gd name="T66" fmla="*/ 3 w 3270"/>
                <a:gd name="T67" fmla="*/ 16 h 3114"/>
                <a:gd name="T68" fmla="*/ 2 w 3270"/>
                <a:gd name="T69" fmla="*/ 14 h 3114"/>
                <a:gd name="T70" fmla="*/ 1 w 3270"/>
                <a:gd name="T71" fmla="*/ 13 h 3114"/>
                <a:gd name="T72" fmla="*/ 0 w 3270"/>
                <a:gd name="T73" fmla="*/ 12 h 3114"/>
                <a:gd name="T74" fmla="*/ 0 w 3270"/>
                <a:gd name="T75" fmla="*/ 11 h 3114"/>
                <a:gd name="T76" fmla="*/ 0 w 3270"/>
                <a:gd name="T77" fmla="*/ 9 h 3114"/>
                <a:gd name="T78" fmla="*/ 0 w 3270"/>
                <a:gd name="T79" fmla="*/ 8 h 3114"/>
                <a:gd name="T80" fmla="*/ 0 w 3270"/>
                <a:gd name="T81" fmla="*/ 7 h 3114"/>
                <a:gd name="T82" fmla="*/ 1 w 3270"/>
                <a:gd name="T83" fmla="*/ 6 h 3114"/>
                <a:gd name="T84" fmla="*/ 1 w 3270"/>
                <a:gd name="T85" fmla="*/ 5 h 3114"/>
                <a:gd name="T86" fmla="*/ 2 w 3270"/>
                <a:gd name="T87" fmla="*/ 3 h 3114"/>
                <a:gd name="T88" fmla="*/ 4 w 3270"/>
                <a:gd name="T89" fmla="*/ 2 h 3114"/>
                <a:gd name="T90" fmla="*/ 4 w 3270"/>
                <a:gd name="T91" fmla="*/ 1 h 3114"/>
                <a:gd name="T92" fmla="*/ 5 w 3270"/>
                <a:gd name="T93" fmla="*/ 1 h 3114"/>
                <a:gd name="T94" fmla="*/ 7 w 3270"/>
                <a:gd name="T95" fmla="*/ 0 h 3114"/>
                <a:gd name="T96" fmla="*/ 8 w 3270"/>
                <a:gd name="T97" fmla="*/ 0 h 3114"/>
                <a:gd name="T98" fmla="*/ 9 w 3270"/>
                <a:gd name="T99" fmla="*/ 0 h 311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3270" h="3114">
                  <a:moveTo>
                    <a:pt x="1635" y="0"/>
                  </a:moveTo>
                  <a:lnTo>
                    <a:pt x="1678" y="0"/>
                  </a:lnTo>
                  <a:lnTo>
                    <a:pt x="1720" y="2"/>
                  </a:lnTo>
                  <a:lnTo>
                    <a:pt x="1802" y="8"/>
                  </a:lnTo>
                  <a:lnTo>
                    <a:pt x="1883" y="19"/>
                  </a:lnTo>
                  <a:lnTo>
                    <a:pt x="1964" y="33"/>
                  </a:lnTo>
                  <a:lnTo>
                    <a:pt x="2005" y="39"/>
                  </a:lnTo>
                  <a:lnTo>
                    <a:pt x="2082" y="60"/>
                  </a:lnTo>
                  <a:lnTo>
                    <a:pt x="2160" y="82"/>
                  </a:lnTo>
                  <a:lnTo>
                    <a:pt x="2233" y="108"/>
                  </a:lnTo>
                  <a:lnTo>
                    <a:pt x="2308" y="139"/>
                  </a:lnTo>
                  <a:lnTo>
                    <a:pt x="2377" y="172"/>
                  </a:lnTo>
                  <a:lnTo>
                    <a:pt x="2416" y="188"/>
                  </a:lnTo>
                  <a:lnTo>
                    <a:pt x="2516" y="247"/>
                  </a:lnTo>
                  <a:lnTo>
                    <a:pt x="2549" y="267"/>
                  </a:lnTo>
                  <a:lnTo>
                    <a:pt x="2613" y="311"/>
                  </a:lnTo>
                  <a:lnTo>
                    <a:pt x="2675" y="357"/>
                  </a:lnTo>
                  <a:lnTo>
                    <a:pt x="2762" y="432"/>
                  </a:lnTo>
                  <a:lnTo>
                    <a:pt x="2792" y="458"/>
                  </a:lnTo>
                  <a:lnTo>
                    <a:pt x="2818" y="483"/>
                  </a:lnTo>
                  <a:lnTo>
                    <a:pt x="2896" y="568"/>
                  </a:lnTo>
                  <a:lnTo>
                    <a:pt x="2945" y="627"/>
                  </a:lnTo>
                  <a:lnTo>
                    <a:pt x="2991" y="687"/>
                  </a:lnTo>
                  <a:lnTo>
                    <a:pt x="3053" y="784"/>
                  </a:lnTo>
                  <a:lnTo>
                    <a:pt x="3091" y="850"/>
                  </a:lnTo>
                  <a:lnTo>
                    <a:pt x="3126" y="917"/>
                  </a:lnTo>
                  <a:lnTo>
                    <a:pt x="3157" y="989"/>
                  </a:lnTo>
                  <a:lnTo>
                    <a:pt x="3183" y="1059"/>
                  </a:lnTo>
                  <a:lnTo>
                    <a:pt x="3209" y="1133"/>
                  </a:lnTo>
                  <a:lnTo>
                    <a:pt x="3229" y="1207"/>
                  </a:lnTo>
                  <a:lnTo>
                    <a:pt x="3237" y="1244"/>
                  </a:lnTo>
                  <a:lnTo>
                    <a:pt x="3250" y="1321"/>
                  </a:lnTo>
                  <a:lnTo>
                    <a:pt x="3261" y="1398"/>
                  </a:lnTo>
                  <a:lnTo>
                    <a:pt x="3269" y="1477"/>
                  </a:lnTo>
                  <a:lnTo>
                    <a:pt x="3270" y="1517"/>
                  </a:lnTo>
                  <a:lnTo>
                    <a:pt x="3270" y="1598"/>
                  </a:lnTo>
                  <a:lnTo>
                    <a:pt x="3269" y="1637"/>
                  </a:lnTo>
                  <a:lnTo>
                    <a:pt x="3261" y="1716"/>
                  </a:lnTo>
                  <a:lnTo>
                    <a:pt x="3250" y="1794"/>
                  </a:lnTo>
                  <a:lnTo>
                    <a:pt x="3237" y="1870"/>
                  </a:lnTo>
                  <a:lnTo>
                    <a:pt x="3229" y="1907"/>
                  </a:lnTo>
                  <a:lnTo>
                    <a:pt x="3209" y="1983"/>
                  </a:lnTo>
                  <a:lnTo>
                    <a:pt x="3183" y="2057"/>
                  </a:lnTo>
                  <a:lnTo>
                    <a:pt x="3157" y="2129"/>
                  </a:lnTo>
                  <a:lnTo>
                    <a:pt x="3126" y="2197"/>
                  </a:lnTo>
                  <a:lnTo>
                    <a:pt x="3091" y="2264"/>
                  </a:lnTo>
                  <a:lnTo>
                    <a:pt x="3053" y="2333"/>
                  </a:lnTo>
                  <a:lnTo>
                    <a:pt x="2991" y="2427"/>
                  </a:lnTo>
                  <a:lnTo>
                    <a:pt x="2967" y="2458"/>
                  </a:lnTo>
                  <a:lnTo>
                    <a:pt x="2896" y="2546"/>
                  </a:lnTo>
                  <a:lnTo>
                    <a:pt x="2818" y="2631"/>
                  </a:lnTo>
                  <a:lnTo>
                    <a:pt x="2762" y="2684"/>
                  </a:lnTo>
                  <a:lnTo>
                    <a:pt x="2734" y="2710"/>
                  </a:lnTo>
                  <a:lnTo>
                    <a:pt x="2705" y="2736"/>
                  </a:lnTo>
                  <a:lnTo>
                    <a:pt x="2644" y="2783"/>
                  </a:lnTo>
                  <a:lnTo>
                    <a:pt x="2613" y="2805"/>
                  </a:lnTo>
                  <a:lnTo>
                    <a:pt x="2581" y="2826"/>
                  </a:lnTo>
                  <a:lnTo>
                    <a:pt x="2549" y="2849"/>
                  </a:lnTo>
                  <a:lnTo>
                    <a:pt x="2516" y="2869"/>
                  </a:lnTo>
                  <a:lnTo>
                    <a:pt x="2482" y="2890"/>
                  </a:lnTo>
                  <a:lnTo>
                    <a:pt x="2448" y="2907"/>
                  </a:lnTo>
                  <a:lnTo>
                    <a:pt x="2416" y="2927"/>
                  </a:lnTo>
                  <a:lnTo>
                    <a:pt x="2377" y="2942"/>
                  </a:lnTo>
                  <a:lnTo>
                    <a:pt x="2344" y="2962"/>
                  </a:lnTo>
                  <a:lnTo>
                    <a:pt x="2308" y="2975"/>
                  </a:lnTo>
                  <a:lnTo>
                    <a:pt x="2271" y="2993"/>
                  </a:lnTo>
                  <a:lnTo>
                    <a:pt x="2233" y="3006"/>
                  </a:lnTo>
                  <a:lnTo>
                    <a:pt x="2198" y="3020"/>
                  </a:lnTo>
                  <a:lnTo>
                    <a:pt x="2160" y="3032"/>
                  </a:lnTo>
                  <a:lnTo>
                    <a:pt x="2122" y="3046"/>
                  </a:lnTo>
                  <a:lnTo>
                    <a:pt x="2005" y="3075"/>
                  </a:lnTo>
                  <a:lnTo>
                    <a:pt x="1964" y="3083"/>
                  </a:lnTo>
                  <a:lnTo>
                    <a:pt x="1843" y="3103"/>
                  </a:lnTo>
                  <a:lnTo>
                    <a:pt x="1802" y="3106"/>
                  </a:lnTo>
                  <a:lnTo>
                    <a:pt x="1761" y="3111"/>
                  </a:lnTo>
                  <a:lnTo>
                    <a:pt x="1678" y="3114"/>
                  </a:lnTo>
                  <a:lnTo>
                    <a:pt x="1593" y="3114"/>
                  </a:lnTo>
                  <a:lnTo>
                    <a:pt x="1510" y="3111"/>
                  </a:lnTo>
                  <a:lnTo>
                    <a:pt x="1468" y="3106"/>
                  </a:lnTo>
                  <a:lnTo>
                    <a:pt x="1427" y="3103"/>
                  </a:lnTo>
                  <a:lnTo>
                    <a:pt x="1307" y="3083"/>
                  </a:lnTo>
                  <a:lnTo>
                    <a:pt x="1267" y="3075"/>
                  </a:lnTo>
                  <a:lnTo>
                    <a:pt x="1151" y="3046"/>
                  </a:lnTo>
                  <a:lnTo>
                    <a:pt x="1112" y="3032"/>
                  </a:lnTo>
                  <a:lnTo>
                    <a:pt x="1075" y="3020"/>
                  </a:lnTo>
                  <a:lnTo>
                    <a:pt x="1039" y="3006"/>
                  </a:lnTo>
                  <a:lnTo>
                    <a:pt x="1001" y="2993"/>
                  </a:lnTo>
                  <a:lnTo>
                    <a:pt x="963" y="2975"/>
                  </a:lnTo>
                  <a:lnTo>
                    <a:pt x="927" y="2962"/>
                  </a:lnTo>
                  <a:lnTo>
                    <a:pt x="893" y="2942"/>
                  </a:lnTo>
                  <a:lnTo>
                    <a:pt x="857" y="2927"/>
                  </a:lnTo>
                  <a:lnTo>
                    <a:pt x="825" y="2907"/>
                  </a:lnTo>
                  <a:lnTo>
                    <a:pt x="790" y="2890"/>
                  </a:lnTo>
                  <a:lnTo>
                    <a:pt x="755" y="2869"/>
                  </a:lnTo>
                  <a:lnTo>
                    <a:pt x="722" y="2849"/>
                  </a:lnTo>
                  <a:lnTo>
                    <a:pt x="692" y="2826"/>
                  </a:lnTo>
                  <a:lnTo>
                    <a:pt x="660" y="2805"/>
                  </a:lnTo>
                  <a:lnTo>
                    <a:pt x="628" y="2783"/>
                  </a:lnTo>
                  <a:lnTo>
                    <a:pt x="567" y="2736"/>
                  </a:lnTo>
                  <a:lnTo>
                    <a:pt x="537" y="2710"/>
                  </a:lnTo>
                  <a:lnTo>
                    <a:pt x="480" y="2656"/>
                  </a:lnTo>
                  <a:lnTo>
                    <a:pt x="452" y="2631"/>
                  </a:lnTo>
                  <a:lnTo>
                    <a:pt x="375" y="2546"/>
                  </a:lnTo>
                  <a:lnTo>
                    <a:pt x="303" y="2458"/>
                  </a:lnTo>
                  <a:lnTo>
                    <a:pt x="281" y="2427"/>
                  </a:lnTo>
                  <a:lnTo>
                    <a:pt x="218" y="2333"/>
                  </a:lnTo>
                  <a:lnTo>
                    <a:pt x="180" y="2264"/>
                  </a:lnTo>
                  <a:lnTo>
                    <a:pt x="146" y="2197"/>
                  </a:lnTo>
                  <a:lnTo>
                    <a:pt x="116" y="2129"/>
                  </a:lnTo>
                  <a:lnTo>
                    <a:pt x="87" y="2057"/>
                  </a:lnTo>
                  <a:lnTo>
                    <a:pt x="64" y="1983"/>
                  </a:lnTo>
                  <a:lnTo>
                    <a:pt x="42" y="1907"/>
                  </a:lnTo>
                  <a:lnTo>
                    <a:pt x="35" y="1870"/>
                  </a:lnTo>
                  <a:lnTo>
                    <a:pt x="21" y="1794"/>
                  </a:lnTo>
                  <a:lnTo>
                    <a:pt x="10" y="1716"/>
                  </a:lnTo>
                  <a:lnTo>
                    <a:pt x="2" y="1637"/>
                  </a:lnTo>
                  <a:lnTo>
                    <a:pt x="0" y="1598"/>
                  </a:lnTo>
                  <a:lnTo>
                    <a:pt x="0" y="1517"/>
                  </a:lnTo>
                  <a:lnTo>
                    <a:pt x="2" y="1477"/>
                  </a:lnTo>
                  <a:lnTo>
                    <a:pt x="10" y="1398"/>
                  </a:lnTo>
                  <a:lnTo>
                    <a:pt x="21" y="1321"/>
                  </a:lnTo>
                  <a:lnTo>
                    <a:pt x="35" y="1244"/>
                  </a:lnTo>
                  <a:lnTo>
                    <a:pt x="42" y="1207"/>
                  </a:lnTo>
                  <a:lnTo>
                    <a:pt x="64" y="1133"/>
                  </a:lnTo>
                  <a:lnTo>
                    <a:pt x="87" y="1059"/>
                  </a:lnTo>
                  <a:lnTo>
                    <a:pt x="116" y="989"/>
                  </a:lnTo>
                  <a:lnTo>
                    <a:pt x="146" y="917"/>
                  </a:lnTo>
                  <a:lnTo>
                    <a:pt x="180" y="850"/>
                  </a:lnTo>
                  <a:lnTo>
                    <a:pt x="218" y="784"/>
                  </a:lnTo>
                  <a:lnTo>
                    <a:pt x="281" y="687"/>
                  </a:lnTo>
                  <a:lnTo>
                    <a:pt x="327" y="627"/>
                  </a:lnTo>
                  <a:lnTo>
                    <a:pt x="375" y="568"/>
                  </a:lnTo>
                  <a:lnTo>
                    <a:pt x="452" y="483"/>
                  </a:lnTo>
                  <a:lnTo>
                    <a:pt x="507" y="432"/>
                  </a:lnTo>
                  <a:lnTo>
                    <a:pt x="596" y="357"/>
                  </a:lnTo>
                  <a:lnTo>
                    <a:pt x="660" y="311"/>
                  </a:lnTo>
                  <a:lnTo>
                    <a:pt x="722" y="267"/>
                  </a:lnTo>
                  <a:lnTo>
                    <a:pt x="755" y="247"/>
                  </a:lnTo>
                  <a:lnTo>
                    <a:pt x="825" y="207"/>
                  </a:lnTo>
                  <a:lnTo>
                    <a:pt x="857" y="188"/>
                  </a:lnTo>
                  <a:lnTo>
                    <a:pt x="927" y="154"/>
                  </a:lnTo>
                  <a:lnTo>
                    <a:pt x="963" y="139"/>
                  </a:lnTo>
                  <a:lnTo>
                    <a:pt x="1039" y="108"/>
                  </a:lnTo>
                  <a:lnTo>
                    <a:pt x="1112" y="82"/>
                  </a:lnTo>
                  <a:lnTo>
                    <a:pt x="1190" y="60"/>
                  </a:lnTo>
                  <a:lnTo>
                    <a:pt x="1267" y="39"/>
                  </a:lnTo>
                  <a:lnTo>
                    <a:pt x="1307" y="33"/>
                  </a:lnTo>
                  <a:lnTo>
                    <a:pt x="1388" y="19"/>
                  </a:lnTo>
                  <a:lnTo>
                    <a:pt x="1468" y="8"/>
                  </a:lnTo>
                  <a:lnTo>
                    <a:pt x="1552" y="2"/>
                  </a:lnTo>
                  <a:lnTo>
                    <a:pt x="1593" y="0"/>
                  </a:lnTo>
                  <a:lnTo>
                    <a:pt x="1635" y="0"/>
                  </a:lnTo>
                  <a:close/>
                </a:path>
              </a:pathLst>
            </a:custGeom>
            <a:solidFill>
              <a:srgbClr val="FFC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mtClean="0"/>
            </a:p>
          </p:txBody>
        </p:sp>
        <p:sp>
          <p:nvSpPr>
            <p:cNvPr id="5239" name="Freeform 10"/>
            <p:cNvSpPr>
              <a:spLocks/>
            </p:cNvSpPr>
            <p:nvPr/>
          </p:nvSpPr>
          <p:spPr bwMode="auto">
            <a:xfrm>
              <a:off x="3335" y="1888"/>
              <a:ext cx="26" cy="52"/>
            </a:xfrm>
            <a:custGeom>
              <a:avLst/>
              <a:gdLst>
                <a:gd name="T0" fmla="*/ 1 w 340"/>
                <a:gd name="T1" fmla="*/ 0 h 686"/>
                <a:gd name="T2" fmla="*/ 1 w 340"/>
                <a:gd name="T3" fmla="*/ 0 h 686"/>
                <a:gd name="T4" fmla="*/ 1 w 340"/>
                <a:gd name="T5" fmla="*/ 0 h 686"/>
                <a:gd name="T6" fmla="*/ 1 w 340"/>
                <a:gd name="T7" fmla="*/ 0 h 686"/>
                <a:gd name="T8" fmla="*/ 1 w 340"/>
                <a:gd name="T9" fmla="*/ 0 h 686"/>
                <a:gd name="T10" fmla="*/ 1 w 340"/>
                <a:gd name="T11" fmla="*/ 0 h 686"/>
                <a:gd name="T12" fmla="*/ 2 w 340"/>
                <a:gd name="T13" fmla="*/ 0 h 686"/>
                <a:gd name="T14" fmla="*/ 2 w 340"/>
                <a:gd name="T15" fmla="*/ 1 h 686"/>
                <a:gd name="T16" fmla="*/ 2 w 340"/>
                <a:gd name="T17" fmla="*/ 1 h 686"/>
                <a:gd name="T18" fmla="*/ 2 w 340"/>
                <a:gd name="T19" fmla="*/ 1 h 686"/>
                <a:gd name="T20" fmla="*/ 2 w 340"/>
                <a:gd name="T21" fmla="*/ 1 h 686"/>
                <a:gd name="T22" fmla="*/ 2 w 340"/>
                <a:gd name="T23" fmla="*/ 1 h 686"/>
                <a:gd name="T24" fmla="*/ 2 w 340"/>
                <a:gd name="T25" fmla="*/ 2 h 686"/>
                <a:gd name="T26" fmla="*/ 2 w 340"/>
                <a:gd name="T27" fmla="*/ 2 h 686"/>
                <a:gd name="T28" fmla="*/ 2 w 340"/>
                <a:gd name="T29" fmla="*/ 2 h 686"/>
                <a:gd name="T30" fmla="*/ 2 w 340"/>
                <a:gd name="T31" fmla="*/ 3 h 686"/>
                <a:gd name="T32" fmla="*/ 2 w 340"/>
                <a:gd name="T33" fmla="*/ 3 h 686"/>
                <a:gd name="T34" fmla="*/ 2 w 340"/>
                <a:gd name="T35" fmla="*/ 3 h 686"/>
                <a:gd name="T36" fmla="*/ 2 w 340"/>
                <a:gd name="T37" fmla="*/ 3 h 686"/>
                <a:gd name="T38" fmla="*/ 2 w 340"/>
                <a:gd name="T39" fmla="*/ 3 h 686"/>
                <a:gd name="T40" fmla="*/ 2 w 340"/>
                <a:gd name="T41" fmla="*/ 3 h 686"/>
                <a:gd name="T42" fmla="*/ 1 w 340"/>
                <a:gd name="T43" fmla="*/ 4 h 686"/>
                <a:gd name="T44" fmla="*/ 1 w 340"/>
                <a:gd name="T45" fmla="*/ 4 h 686"/>
                <a:gd name="T46" fmla="*/ 1 w 340"/>
                <a:gd name="T47" fmla="*/ 4 h 686"/>
                <a:gd name="T48" fmla="*/ 1 w 340"/>
                <a:gd name="T49" fmla="*/ 4 h 686"/>
                <a:gd name="T50" fmla="*/ 1 w 340"/>
                <a:gd name="T51" fmla="*/ 4 h 686"/>
                <a:gd name="T52" fmla="*/ 1 w 340"/>
                <a:gd name="T53" fmla="*/ 4 h 686"/>
                <a:gd name="T54" fmla="*/ 1 w 340"/>
                <a:gd name="T55" fmla="*/ 4 h 686"/>
                <a:gd name="T56" fmla="*/ 1 w 340"/>
                <a:gd name="T57" fmla="*/ 4 h 686"/>
                <a:gd name="T58" fmla="*/ 1 w 340"/>
                <a:gd name="T59" fmla="*/ 4 h 686"/>
                <a:gd name="T60" fmla="*/ 1 w 340"/>
                <a:gd name="T61" fmla="*/ 4 h 686"/>
                <a:gd name="T62" fmla="*/ 1 w 340"/>
                <a:gd name="T63" fmla="*/ 4 h 686"/>
                <a:gd name="T64" fmla="*/ 1 w 340"/>
                <a:gd name="T65" fmla="*/ 4 h 686"/>
                <a:gd name="T66" fmla="*/ 0 w 340"/>
                <a:gd name="T67" fmla="*/ 4 h 686"/>
                <a:gd name="T68" fmla="*/ 0 w 340"/>
                <a:gd name="T69" fmla="*/ 3 h 686"/>
                <a:gd name="T70" fmla="*/ 0 w 340"/>
                <a:gd name="T71" fmla="*/ 3 h 686"/>
                <a:gd name="T72" fmla="*/ 0 w 340"/>
                <a:gd name="T73" fmla="*/ 3 h 686"/>
                <a:gd name="T74" fmla="*/ 0 w 340"/>
                <a:gd name="T75" fmla="*/ 3 h 686"/>
                <a:gd name="T76" fmla="*/ 0 w 340"/>
                <a:gd name="T77" fmla="*/ 2 h 686"/>
                <a:gd name="T78" fmla="*/ 0 w 340"/>
                <a:gd name="T79" fmla="*/ 2 h 686"/>
                <a:gd name="T80" fmla="*/ 0 w 340"/>
                <a:gd name="T81" fmla="*/ 1 h 686"/>
                <a:gd name="T82" fmla="*/ 0 w 340"/>
                <a:gd name="T83" fmla="*/ 1 h 686"/>
                <a:gd name="T84" fmla="*/ 0 w 340"/>
                <a:gd name="T85" fmla="*/ 1 h 686"/>
                <a:gd name="T86" fmla="*/ 0 w 340"/>
                <a:gd name="T87" fmla="*/ 1 h 686"/>
                <a:gd name="T88" fmla="*/ 0 w 340"/>
                <a:gd name="T89" fmla="*/ 0 h 686"/>
                <a:gd name="T90" fmla="*/ 1 w 340"/>
                <a:gd name="T91" fmla="*/ 0 h 686"/>
                <a:gd name="T92" fmla="*/ 1 w 340"/>
                <a:gd name="T93" fmla="*/ 0 h 686"/>
                <a:gd name="T94" fmla="*/ 1 w 340"/>
                <a:gd name="T95" fmla="*/ 0 h 686"/>
                <a:gd name="T96" fmla="*/ 1 w 340"/>
                <a:gd name="T97" fmla="*/ 0 h 686"/>
                <a:gd name="T98" fmla="*/ 1 w 340"/>
                <a:gd name="T99" fmla="*/ 0 h 686"/>
                <a:gd name="T100" fmla="*/ 1 w 340"/>
                <a:gd name="T101" fmla="*/ 0 h 68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340" h="686">
                  <a:moveTo>
                    <a:pt x="170" y="0"/>
                  </a:moveTo>
                  <a:lnTo>
                    <a:pt x="178" y="0"/>
                  </a:lnTo>
                  <a:lnTo>
                    <a:pt x="197" y="3"/>
                  </a:lnTo>
                  <a:lnTo>
                    <a:pt x="205" y="6"/>
                  </a:lnTo>
                  <a:lnTo>
                    <a:pt x="219" y="13"/>
                  </a:lnTo>
                  <a:lnTo>
                    <a:pt x="251" y="41"/>
                  </a:lnTo>
                  <a:lnTo>
                    <a:pt x="279" y="78"/>
                  </a:lnTo>
                  <a:lnTo>
                    <a:pt x="291" y="99"/>
                  </a:lnTo>
                  <a:lnTo>
                    <a:pt x="301" y="125"/>
                  </a:lnTo>
                  <a:lnTo>
                    <a:pt x="312" y="152"/>
                  </a:lnTo>
                  <a:lnTo>
                    <a:pt x="321" y="179"/>
                  </a:lnTo>
                  <a:lnTo>
                    <a:pt x="326" y="208"/>
                  </a:lnTo>
                  <a:lnTo>
                    <a:pt x="337" y="274"/>
                  </a:lnTo>
                  <a:lnTo>
                    <a:pt x="340" y="342"/>
                  </a:lnTo>
                  <a:lnTo>
                    <a:pt x="337" y="413"/>
                  </a:lnTo>
                  <a:lnTo>
                    <a:pt x="326" y="478"/>
                  </a:lnTo>
                  <a:lnTo>
                    <a:pt x="321" y="506"/>
                  </a:lnTo>
                  <a:lnTo>
                    <a:pt x="312" y="534"/>
                  </a:lnTo>
                  <a:lnTo>
                    <a:pt x="301" y="564"/>
                  </a:lnTo>
                  <a:lnTo>
                    <a:pt x="291" y="585"/>
                  </a:lnTo>
                  <a:lnTo>
                    <a:pt x="279" y="608"/>
                  </a:lnTo>
                  <a:lnTo>
                    <a:pt x="251" y="645"/>
                  </a:lnTo>
                  <a:lnTo>
                    <a:pt x="236" y="658"/>
                  </a:lnTo>
                  <a:lnTo>
                    <a:pt x="219" y="671"/>
                  </a:lnTo>
                  <a:lnTo>
                    <a:pt x="205" y="681"/>
                  </a:lnTo>
                  <a:lnTo>
                    <a:pt x="197" y="685"/>
                  </a:lnTo>
                  <a:lnTo>
                    <a:pt x="178" y="686"/>
                  </a:lnTo>
                  <a:lnTo>
                    <a:pt x="162" y="686"/>
                  </a:lnTo>
                  <a:lnTo>
                    <a:pt x="144" y="685"/>
                  </a:lnTo>
                  <a:lnTo>
                    <a:pt x="135" y="681"/>
                  </a:lnTo>
                  <a:lnTo>
                    <a:pt x="121" y="671"/>
                  </a:lnTo>
                  <a:lnTo>
                    <a:pt x="105" y="658"/>
                  </a:lnTo>
                  <a:lnTo>
                    <a:pt x="89" y="645"/>
                  </a:lnTo>
                  <a:lnTo>
                    <a:pt x="76" y="629"/>
                  </a:lnTo>
                  <a:lnTo>
                    <a:pt x="64" y="608"/>
                  </a:lnTo>
                  <a:lnTo>
                    <a:pt x="38" y="564"/>
                  </a:lnTo>
                  <a:lnTo>
                    <a:pt x="13" y="478"/>
                  </a:lnTo>
                  <a:lnTo>
                    <a:pt x="8" y="447"/>
                  </a:lnTo>
                  <a:lnTo>
                    <a:pt x="0" y="378"/>
                  </a:lnTo>
                  <a:lnTo>
                    <a:pt x="0" y="308"/>
                  </a:lnTo>
                  <a:lnTo>
                    <a:pt x="8" y="241"/>
                  </a:lnTo>
                  <a:lnTo>
                    <a:pt x="13" y="208"/>
                  </a:lnTo>
                  <a:lnTo>
                    <a:pt x="38" y="125"/>
                  </a:lnTo>
                  <a:lnTo>
                    <a:pt x="51" y="99"/>
                  </a:lnTo>
                  <a:lnTo>
                    <a:pt x="76" y="58"/>
                  </a:lnTo>
                  <a:lnTo>
                    <a:pt x="89" y="41"/>
                  </a:lnTo>
                  <a:lnTo>
                    <a:pt x="121" y="13"/>
                  </a:lnTo>
                  <a:lnTo>
                    <a:pt x="135" y="6"/>
                  </a:lnTo>
                  <a:lnTo>
                    <a:pt x="144" y="3"/>
                  </a:lnTo>
                  <a:lnTo>
                    <a:pt x="162" y="0"/>
                  </a:lnTo>
                  <a:lnTo>
                    <a:pt x="17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mtClean="0"/>
            </a:p>
          </p:txBody>
        </p:sp>
        <p:sp>
          <p:nvSpPr>
            <p:cNvPr id="5240" name="Freeform 11"/>
            <p:cNvSpPr>
              <a:spLocks/>
            </p:cNvSpPr>
            <p:nvPr/>
          </p:nvSpPr>
          <p:spPr bwMode="auto">
            <a:xfrm>
              <a:off x="3335" y="1887"/>
              <a:ext cx="27" cy="54"/>
            </a:xfrm>
            <a:custGeom>
              <a:avLst/>
              <a:gdLst>
                <a:gd name="T0" fmla="*/ 1 w 346"/>
                <a:gd name="T1" fmla="*/ 0 h 693"/>
                <a:gd name="T2" fmla="*/ 1 w 346"/>
                <a:gd name="T3" fmla="*/ 0 h 693"/>
                <a:gd name="T4" fmla="*/ 1 w 346"/>
                <a:gd name="T5" fmla="*/ 0 h 693"/>
                <a:gd name="T6" fmla="*/ 1 w 346"/>
                <a:gd name="T7" fmla="*/ 0 h 693"/>
                <a:gd name="T8" fmla="*/ 2 w 346"/>
                <a:gd name="T9" fmla="*/ 0 h 693"/>
                <a:gd name="T10" fmla="*/ 2 w 346"/>
                <a:gd name="T11" fmla="*/ 1 h 693"/>
                <a:gd name="T12" fmla="*/ 2 w 346"/>
                <a:gd name="T13" fmla="*/ 1 h 693"/>
                <a:gd name="T14" fmla="*/ 2 w 346"/>
                <a:gd name="T15" fmla="*/ 2 h 693"/>
                <a:gd name="T16" fmla="*/ 2 w 346"/>
                <a:gd name="T17" fmla="*/ 2 h 693"/>
                <a:gd name="T18" fmla="*/ 2 w 346"/>
                <a:gd name="T19" fmla="*/ 3 h 693"/>
                <a:gd name="T20" fmla="*/ 2 w 346"/>
                <a:gd name="T21" fmla="*/ 4 h 693"/>
                <a:gd name="T22" fmla="*/ 1 w 346"/>
                <a:gd name="T23" fmla="*/ 4 h 693"/>
                <a:gd name="T24" fmla="*/ 1 w 346"/>
                <a:gd name="T25" fmla="*/ 4 h 693"/>
                <a:gd name="T26" fmla="*/ 1 w 346"/>
                <a:gd name="T27" fmla="*/ 4 h 693"/>
                <a:gd name="T28" fmla="*/ 1 w 346"/>
                <a:gd name="T29" fmla="*/ 4 h 693"/>
                <a:gd name="T30" fmla="*/ 1 w 346"/>
                <a:gd name="T31" fmla="*/ 4 h 693"/>
                <a:gd name="T32" fmla="*/ 1 w 346"/>
                <a:gd name="T33" fmla="*/ 4 h 693"/>
                <a:gd name="T34" fmla="*/ 0 w 346"/>
                <a:gd name="T35" fmla="*/ 4 h 693"/>
                <a:gd name="T36" fmla="*/ 0 w 346"/>
                <a:gd name="T37" fmla="*/ 3 h 693"/>
                <a:gd name="T38" fmla="*/ 0 w 346"/>
                <a:gd name="T39" fmla="*/ 2 h 693"/>
                <a:gd name="T40" fmla="*/ 0 w 346"/>
                <a:gd name="T41" fmla="*/ 1 h 693"/>
                <a:gd name="T42" fmla="*/ 0 w 346"/>
                <a:gd name="T43" fmla="*/ 1 h 693"/>
                <a:gd name="T44" fmla="*/ 1 w 346"/>
                <a:gd name="T45" fmla="*/ 0 h 693"/>
                <a:gd name="T46" fmla="*/ 1 w 346"/>
                <a:gd name="T47" fmla="*/ 0 h 693"/>
                <a:gd name="T48" fmla="*/ 1 w 346"/>
                <a:gd name="T49" fmla="*/ 0 h 693"/>
                <a:gd name="T50" fmla="*/ 1 w 346"/>
                <a:gd name="T51" fmla="*/ 0 h 693"/>
                <a:gd name="T52" fmla="*/ 1 w 346"/>
                <a:gd name="T53" fmla="*/ 0 h 693"/>
                <a:gd name="T54" fmla="*/ 1 w 346"/>
                <a:gd name="T55" fmla="*/ 0 h 693"/>
                <a:gd name="T56" fmla="*/ 1 w 346"/>
                <a:gd name="T57" fmla="*/ 0 h 693"/>
                <a:gd name="T58" fmla="*/ 0 w 346"/>
                <a:gd name="T59" fmla="*/ 0 h 693"/>
                <a:gd name="T60" fmla="*/ 0 w 346"/>
                <a:gd name="T61" fmla="*/ 1 h 693"/>
                <a:gd name="T62" fmla="*/ 0 w 346"/>
                <a:gd name="T63" fmla="*/ 2 h 693"/>
                <a:gd name="T64" fmla="*/ 0 w 346"/>
                <a:gd name="T65" fmla="*/ 3 h 693"/>
                <a:gd name="T66" fmla="*/ 0 w 346"/>
                <a:gd name="T67" fmla="*/ 3 h 693"/>
                <a:gd name="T68" fmla="*/ 1 w 346"/>
                <a:gd name="T69" fmla="*/ 4 h 693"/>
                <a:gd name="T70" fmla="*/ 1 w 346"/>
                <a:gd name="T71" fmla="*/ 4 h 693"/>
                <a:gd name="T72" fmla="*/ 1 w 346"/>
                <a:gd name="T73" fmla="*/ 4 h 693"/>
                <a:gd name="T74" fmla="*/ 1 w 346"/>
                <a:gd name="T75" fmla="*/ 4 h 693"/>
                <a:gd name="T76" fmla="*/ 1 w 346"/>
                <a:gd name="T77" fmla="*/ 4 h 693"/>
                <a:gd name="T78" fmla="*/ 1 w 346"/>
                <a:gd name="T79" fmla="*/ 4 h 693"/>
                <a:gd name="T80" fmla="*/ 2 w 346"/>
                <a:gd name="T81" fmla="*/ 4 h 693"/>
                <a:gd name="T82" fmla="*/ 2 w 346"/>
                <a:gd name="T83" fmla="*/ 3 h 693"/>
                <a:gd name="T84" fmla="*/ 2 w 346"/>
                <a:gd name="T85" fmla="*/ 3 h 693"/>
                <a:gd name="T86" fmla="*/ 2 w 346"/>
                <a:gd name="T87" fmla="*/ 2 h 693"/>
                <a:gd name="T88" fmla="*/ 2 w 346"/>
                <a:gd name="T89" fmla="*/ 1 h 693"/>
                <a:gd name="T90" fmla="*/ 2 w 346"/>
                <a:gd name="T91" fmla="*/ 1 h 693"/>
                <a:gd name="T92" fmla="*/ 2 w 346"/>
                <a:gd name="T93" fmla="*/ 0 h 693"/>
                <a:gd name="T94" fmla="*/ 1 w 346"/>
                <a:gd name="T95" fmla="*/ 0 h 693"/>
                <a:gd name="T96" fmla="*/ 1 w 346"/>
                <a:gd name="T97" fmla="*/ 0 h 693"/>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346" h="693">
                  <a:moveTo>
                    <a:pt x="173" y="0"/>
                  </a:moveTo>
                  <a:lnTo>
                    <a:pt x="172" y="0"/>
                  </a:lnTo>
                  <a:lnTo>
                    <a:pt x="171" y="1"/>
                  </a:lnTo>
                  <a:lnTo>
                    <a:pt x="169" y="1"/>
                  </a:lnTo>
                  <a:lnTo>
                    <a:pt x="169" y="2"/>
                  </a:lnTo>
                  <a:lnTo>
                    <a:pt x="169" y="4"/>
                  </a:lnTo>
                  <a:lnTo>
                    <a:pt x="169" y="5"/>
                  </a:lnTo>
                  <a:lnTo>
                    <a:pt x="171" y="6"/>
                  </a:lnTo>
                  <a:lnTo>
                    <a:pt x="172" y="6"/>
                  </a:lnTo>
                  <a:lnTo>
                    <a:pt x="181" y="6"/>
                  </a:lnTo>
                  <a:lnTo>
                    <a:pt x="200" y="10"/>
                  </a:lnTo>
                  <a:lnTo>
                    <a:pt x="199" y="10"/>
                  </a:lnTo>
                  <a:lnTo>
                    <a:pt x="208" y="13"/>
                  </a:lnTo>
                  <a:lnTo>
                    <a:pt x="207" y="13"/>
                  </a:lnTo>
                  <a:lnTo>
                    <a:pt x="221" y="20"/>
                  </a:lnTo>
                  <a:lnTo>
                    <a:pt x="220" y="19"/>
                  </a:lnTo>
                  <a:lnTo>
                    <a:pt x="251" y="47"/>
                  </a:lnTo>
                  <a:lnTo>
                    <a:pt x="280" y="84"/>
                  </a:lnTo>
                  <a:lnTo>
                    <a:pt x="290" y="104"/>
                  </a:lnTo>
                  <a:lnTo>
                    <a:pt x="301" y="130"/>
                  </a:lnTo>
                  <a:lnTo>
                    <a:pt x="301" y="129"/>
                  </a:lnTo>
                  <a:lnTo>
                    <a:pt x="312" y="157"/>
                  </a:lnTo>
                  <a:lnTo>
                    <a:pt x="321" y="184"/>
                  </a:lnTo>
                  <a:lnTo>
                    <a:pt x="321" y="183"/>
                  </a:lnTo>
                  <a:lnTo>
                    <a:pt x="326" y="212"/>
                  </a:lnTo>
                  <a:lnTo>
                    <a:pt x="337" y="278"/>
                  </a:lnTo>
                  <a:lnTo>
                    <a:pt x="341" y="346"/>
                  </a:lnTo>
                  <a:lnTo>
                    <a:pt x="337" y="417"/>
                  </a:lnTo>
                  <a:lnTo>
                    <a:pt x="337" y="416"/>
                  </a:lnTo>
                  <a:lnTo>
                    <a:pt x="326" y="482"/>
                  </a:lnTo>
                  <a:lnTo>
                    <a:pt x="321" y="510"/>
                  </a:lnTo>
                  <a:lnTo>
                    <a:pt x="321" y="509"/>
                  </a:lnTo>
                  <a:lnTo>
                    <a:pt x="312" y="537"/>
                  </a:lnTo>
                  <a:lnTo>
                    <a:pt x="301" y="567"/>
                  </a:lnTo>
                  <a:lnTo>
                    <a:pt x="301" y="566"/>
                  </a:lnTo>
                  <a:lnTo>
                    <a:pt x="290" y="588"/>
                  </a:lnTo>
                  <a:lnTo>
                    <a:pt x="280" y="610"/>
                  </a:lnTo>
                  <a:lnTo>
                    <a:pt x="251" y="648"/>
                  </a:lnTo>
                  <a:lnTo>
                    <a:pt x="251" y="647"/>
                  </a:lnTo>
                  <a:lnTo>
                    <a:pt x="237" y="661"/>
                  </a:lnTo>
                  <a:lnTo>
                    <a:pt x="221" y="673"/>
                  </a:lnTo>
                  <a:lnTo>
                    <a:pt x="207" y="683"/>
                  </a:lnTo>
                  <a:lnTo>
                    <a:pt x="199" y="686"/>
                  </a:lnTo>
                  <a:lnTo>
                    <a:pt x="200" y="686"/>
                  </a:lnTo>
                  <a:lnTo>
                    <a:pt x="181" y="688"/>
                  </a:lnTo>
                  <a:lnTo>
                    <a:pt x="165" y="688"/>
                  </a:lnTo>
                  <a:lnTo>
                    <a:pt x="148" y="686"/>
                  </a:lnTo>
                  <a:lnTo>
                    <a:pt x="149" y="686"/>
                  </a:lnTo>
                  <a:lnTo>
                    <a:pt x="139" y="683"/>
                  </a:lnTo>
                  <a:lnTo>
                    <a:pt x="140" y="683"/>
                  </a:lnTo>
                  <a:lnTo>
                    <a:pt x="125" y="673"/>
                  </a:lnTo>
                  <a:lnTo>
                    <a:pt x="110" y="661"/>
                  </a:lnTo>
                  <a:lnTo>
                    <a:pt x="94" y="647"/>
                  </a:lnTo>
                  <a:lnTo>
                    <a:pt x="94" y="648"/>
                  </a:lnTo>
                  <a:lnTo>
                    <a:pt x="81" y="631"/>
                  </a:lnTo>
                  <a:lnTo>
                    <a:pt x="81" y="632"/>
                  </a:lnTo>
                  <a:lnTo>
                    <a:pt x="69" y="610"/>
                  </a:lnTo>
                  <a:lnTo>
                    <a:pt x="44" y="566"/>
                  </a:lnTo>
                  <a:lnTo>
                    <a:pt x="44" y="567"/>
                  </a:lnTo>
                  <a:lnTo>
                    <a:pt x="19" y="481"/>
                  </a:lnTo>
                  <a:lnTo>
                    <a:pt x="19" y="482"/>
                  </a:lnTo>
                  <a:lnTo>
                    <a:pt x="14" y="451"/>
                  </a:lnTo>
                  <a:lnTo>
                    <a:pt x="6" y="382"/>
                  </a:lnTo>
                  <a:lnTo>
                    <a:pt x="6" y="312"/>
                  </a:lnTo>
                  <a:lnTo>
                    <a:pt x="14" y="245"/>
                  </a:lnTo>
                  <a:lnTo>
                    <a:pt x="19" y="212"/>
                  </a:lnTo>
                  <a:lnTo>
                    <a:pt x="19" y="213"/>
                  </a:lnTo>
                  <a:lnTo>
                    <a:pt x="44" y="129"/>
                  </a:lnTo>
                  <a:lnTo>
                    <a:pt x="44" y="130"/>
                  </a:lnTo>
                  <a:lnTo>
                    <a:pt x="56" y="104"/>
                  </a:lnTo>
                  <a:lnTo>
                    <a:pt x="81" y="63"/>
                  </a:lnTo>
                  <a:lnTo>
                    <a:pt x="94" y="47"/>
                  </a:lnTo>
                  <a:lnTo>
                    <a:pt x="126" y="19"/>
                  </a:lnTo>
                  <a:lnTo>
                    <a:pt x="125" y="20"/>
                  </a:lnTo>
                  <a:lnTo>
                    <a:pt x="139" y="13"/>
                  </a:lnTo>
                  <a:lnTo>
                    <a:pt x="148" y="10"/>
                  </a:lnTo>
                  <a:lnTo>
                    <a:pt x="165" y="6"/>
                  </a:lnTo>
                  <a:lnTo>
                    <a:pt x="174" y="6"/>
                  </a:lnTo>
                  <a:lnTo>
                    <a:pt x="175" y="5"/>
                  </a:lnTo>
                  <a:lnTo>
                    <a:pt x="176" y="4"/>
                  </a:lnTo>
                  <a:lnTo>
                    <a:pt x="176" y="2"/>
                  </a:lnTo>
                  <a:lnTo>
                    <a:pt x="175" y="1"/>
                  </a:lnTo>
                  <a:lnTo>
                    <a:pt x="174" y="0"/>
                  </a:lnTo>
                  <a:lnTo>
                    <a:pt x="173" y="0"/>
                  </a:lnTo>
                  <a:lnTo>
                    <a:pt x="165" y="0"/>
                  </a:lnTo>
                  <a:lnTo>
                    <a:pt x="147" y="4"/>
                  </a:lnTo>
                  <a:lnTo>
                    <a:pt x="137" y="8"/>
                  </a:lnTo>
                  <a:lnTo>
                    <a:pt x="122" y="15"/>
                  </a:lnTo>
                  <a:lnTo>
                    <a:pt x="90" y="43"/>
                  </a:lnTo>
                  <a:lnTo>
                    <a:pt x="77" y="60"/>
                  </a:lnTo>
                  <a:lnTo>
                    <a:pt x="51" y="101"/>
                  </a:lnTo>
                  <a:lnTo>
                    <a:pt x="39" y="127"/>
                  </a:lnTo>
                  <a:lnTo>
                    <a:pt x="39" y="128"/>
                  </a:lnTo>
                  <a:lnTo>
                    <a:pt x="13" y="211"/>
                  </a:lnTo>
                  <a:lnTo>
                    <a:pt x="13" y="212"/>
                  </a:lnTo>
                  <a:lnTo>
                    <a:pt x="8" y="244"/>
                  </a:lnTo>
                  <a:lnTo>
                    <a:pt x="0" y="312"/>
                  </a:lnTo>
                  <a:lnTo>
                    <a:pt x="0" y="382"/>
                  </a:lnTo>
                  <a:lnTo>
                    <a:pt x="8" y="451"/>
                  </a:lnTo>
                  <a:lnTo>
                    <a:pt x="13" y="482"/>
                  </a:lnTo>
                  <a:lnTo>
                    <a:pt x="13" y="483"/>
                  </a:lnTo>
                  <a:lnTo>
                    <a:pt x="39" y="568"/>
                  </a:lnTo>
                  <a:lnTo>
                    <a:pt x="39" y="569"/>
                  </a:lnTo>
                  <a:lnTo>
                    <a:pt x="64" y="613"/>
                  </a:lnTo>
                  <a:lnTo>
                    <a:pt x="77" y="634"/>
                  </a:lnTo>
                  <a:lnTo>
                    <a:pt x="90" y="651"/>
                  </a:lnTo>
                  <a:lnTo>
                    <a:pt x="106" y="665"/>
                  </a:lnTo>
                  <a:lnTo>
                    <a:pt x="122" y="677"/>
                  </a:lnTo>
                  <a:lnTo>
                    <a:pt x="122" y="678"/>
                  </a:lnTo>
                  <a:lnTo>
                    <a:pt x="137" y="688"/>
                  </a:lnTo>
                  <a:lnTo>
                    <a:pt x="146" y="691"/>
                  </a:lnTo>
                  <a:lnTo>
                    <a:pt x="147" y="692"/>
                  </a:lnTo>
                  <a:lnTo>
                    <a:pt x="165" y="693"/>
                  </a:lnTo>
                  <a:lnTo>
                    <a:pt x="181" y="693"/>
                  </a:lnTo>
                  <a:lnTo>
                    <a:pt x="200" y="692"/>
                  </a:lnTo>
                  <a:lnTo>
                    <a:pt x="201" y="691"/>
                  </a:lnTo>
                  <a:lnTo>
                    <a:pt x="210" y="688"/>
                  </a:lnTo>
                  <a:lnTo>
                    <a:pt x="224" y="678"/>
                  </a:lnTo>
                  <a:lnTo>
                    <a:pt x="224" y="677"/>
                  </a:lnTo>
                  <a:lnTo>
                    <a:pt x="241" y="665"/>
                  </a:lnTo>
                  <a:lnTo>
                    <a:pt x="256" y="651"/>
                  </a:lnTo>
                  <a:lnTo>
                    <a:pt x="285" y="613"/>
                  </a:lnTo>
                  <a:lnTo>
                    <a:pt x="296" y="591"/>
                  </a:lnTo>
                  <a:lnTo>
                    <a:pt x="307" y="569"/>
                  </a:lnTo>
                  <a:lnTo>
                    <a:pt x="307" y="568"/>
                  </a:lnTo>
                  <a:lnTo>
                    <a:pt x="317" y="539"/>
                  </a:lnTo>
                  <a:lnTo>
                    <a:pt x="327" y="511"/>
                  </a:lnTo>
                  <a:lnTo>
                    <a:pt x="332" y="482"/>
                  </a:lnTo>
                  <a:lnTo>
                    <a:pt x="343" y="417"/>
                  </a:lnTo>
                  <a:lnTo>
                    <a:pt x="346" y="346"/>
                  </a:lnTo>
                  <a:lnTo>
                    <a:pt x="343" y="278"/>
                  </a:lnTo>
                  <a:lnTo>
                    <a:pt x="343" y="277"/>
                  </a:lnTo>
                  <a:lnTo>
                    <a:pt x="332" y="212"/>
                  </a:lnTo>
                  <a:lnTo>
                    <a:pt x="327" y="183"/>
                  </a:lnTo>
                  <a:lnTo>
                    <a:pt x="327" y="182"/>
                  </a:lnTo>
                  <a:lnTo>
                    <a:pt x="317" y="155"/>
                  </a:lnTo>
                  <a:lnTo>
                    <a:pt x="307" y="128"/>
                  </a:lnTo>
                  <a:lnTo>
                    <a:pt x="307" y="127"/>
                  </a:lnTo>
                  <a:lnTo>
                    <a:pt x="297" y="101"/>
                  </a:lnTo>
                  <a:lnTo>
                    <a:pt x="296" y="101"/>
                  </a:lnTo>
                  <a:lnTo>
                    <a:pt x="285" y="81"/>
                  </a:lnTo>
                  <a:lnTo>
                    <a:pt x="256" y="43"/>
                  </a:lnTo>
                  <a:lnTo>
                    <a:pt x="224" y="15"/>
                  </a:lnTo>
                  <a:lnTo>
                    <a:pt x="210" y="8"/>
                  </a:lnTo>
                  <a:lnTo>
                    <a:pt x="209" y="8"/>
                  </a:lnTo>
                  <a:lnTo>
                    <a:pt x="201" y="4"/>
                  </a:lnTo>
                  <a:lnTo>
                    <a:pt x="200" y="4"/>
                  </a:lnTo>
                  <a:lnTo>
                    <a:pt x="181" y="0"/>
                  </a:lnTo>
                  <a:lnTo>
                    <a:pt x="173"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mtClean="0"/>
            </a:p>
          </p:txBody>
        </p:sp>
        <p:sp>
          <p:nvSpPr>
            <p:cNvPr id="5241" name="Freeform 12"/>
            <p:cNvSpPr>
              <a:spLocks/>
            </p:cNvSpPr>
            <p:nvPr/>
          </p:nvSpPr>
          <p:spPr bwMode="auto">
            <a:xfrm>
              <a:off x="3418" y="1887"/>
              <a:ext cx="27" cy="53"/>
            </a:xfrm>
            <a:custGeom>
              <a:avLst/>
              <a:gdLst>
                <a:gd name="T0" fmla="*/ 1 w 341"/>
                <a:gd name="T1" fmla="*/ 0 h 689"/>
                <a:gd name="T2" fmla="*/ 1 w 341"/>
                <a:gd name="T3" fmla="*/ 0 h 689"/>
                <a:gd name="T4" fmla="*/ 1 w 341"/>
                <a:gd name="T5" fmla="*/ 0 h 689"/>
                <a:gd name="T6" fmla="*/ 1 w 341"/>
                <a:gd name="T7" fmla="*/ 0 h 689"/>
                <a:gd name="T8" fmla="*/ 1 w 341"/>
                <a:gd name="T9" fmla="*/ 0 h 689"/>
                <a:gd name="T10" fmla="*/ 2 w 341"/>
                <a:gd name="T11" fmla="*/ 0 h 689"/>
                <a:gd name="T12" fmla="*/ 2 w 341"/>
                <a:gd name="T13" fmla="*/ 0 h 689"/>
                <a:gd name="T14" fmla="*/ 2 w 341"/>
                <a:gd name="T15" fmla="*/ 0 h 689"/>
                <a:gd name="T16" fmla="*/ 2 w 341"/>
                <a:gd name="T17" fmla="*/ 1 h 689"/>
                <a:gd name="T18" fmla="*/ 2 w 341"/>
                <a:gd name="T19" fmla="*/ 1 h 689"/>
                <a:gd name="T20" fmla="*/ 2 w 341"/>
                <a:gd name="T21" fmla="*/ 1 h 689"/>
                <a:gd name="T22" fmla="*/ 2 w 341"/>
                <a:gd name="T23" fmla="*/ 1 h 689"/>
                <a:gd name="T24" fmla="*/ 2 w 341"/>
                <a:gd name="T25" fmla="*/ 1 h 689"/>
                <a:gd name="T26" fmla="*/ 2 w 341"/>
                <a:gd name="T27" fmla="*/ 2 h 689"/>
                <a:gd name="T28" fmla="*/ 2 w 341"/>
                <a:gd name="T29" fmla="*/ 2 h 689"/>
                <a:gd name="T30" fmla="*/ 2 w 341"/>
                <a:gd name="T31" fmla="*/ 2 h 689"/>
                <a:gd name="T32" fmla="*/ 2 w 341"/>
                <a:gd name="T33" fmla="*/ 3 h 689"/>
                <a:gd name="T34" fmla="*/ 2 w 341"/>
                <a:gd name="T35" fmla="*/ 3 h 689"/>
                <a:gd name="T36" fmla="*/ 2 w 341"/>
                <a:gd name="T37" fmla="*/ 3 h 689"/>
                <a:gd name="T38" fmla="*/ 2 w 341"/>
                <a:gd name="T39" fmla="*/ 3 h 689"/>
                <a:gd name="T40" fmla="*/ 2 w 341"/>
                <a:gd name="T41" fmla="*/ 4 h 689"/>
                <a:gd name="T42" fmla="*/ 2 w 341"/>
                <a:gd name="T43" fmla="*/ 4 h 689"/>
                <a:gd name="T44" fmla="*/ 2 w 341"/>
                <a:gd name="T45" fmla="*/ 4 h 689"/>
                <a:gd name="T46" fmla="*/ 2 w 341"/>
                <a:gd name="T47" fmla="*/ 4 h 689"/>
                <a:gd name="T48" fmla="*/ 1 w 341"/>
                <a:gd name="T49" fmla="*/ 4 h 689"/>
                <a:gd name="T50" fmla="*/ 1 w 341"/>
                <a:gd name="T51" fmla="*/ 4 h 689"/>
                <a:gd name="T52" fmla="*/ 1 w 341"/>
                <a:gd name="T53" fmla="*/ 4 h 689"/>
                <a:gd name="T54" fmla="*/ 1 w 341"/>
                <a:gd name="T55" fmla="*/ 4 h 689"/>
                <a:gd name="T56" fmla="*/ 1 w 341"/>
                <a:gd name="T57" fmla="*/ 4 h 689"/>
                <a:gd name="T58" fmla="*/ 1 w 341"/>
                <a:gd name="T59" fmla="*/ 4 h 689"/>
                <a:gd name="T60" fmla="*/ 1 w 341"/>
                <a:gd name="T61" fmla="*/ 4 h 689"/>
                <a:gd name="T62" fmla="*/ 1 w 341"/>
                <a:gd name="T63" fmla="*/ 4 h 689"/>
                <a:gd name="T64" fmla="*/ 1 w 341"/>
                <a:gd name="T65" fmla="*/ 4 h 689"/>
                <a:gd name="T66" fmla="*/ 1 w 341"/>
                <a:gd name="T67" fmla="*/ 4 h 689"/>
                <a:gd name="T68" fmla="*/ 1 w 341"/>
                <a:gd name="T69" fmla="*/ 4 h 689"/>
                <a:gd name="T70" fmla="*/ 1 w 341"/>
                <a:gd name="T71" fmla="*/ 4 h 689"/>
                <a:gd name="T72" fmla="*/ 0 w 341"/>
                <a:gd name="T73" fmla="*/ 4 h 689"/>
                <a:gd name="T74" fmla="*/ 0 w 341"/>
                <a:gd name="T75" fmla="*/ 4 h 689"/>
                <a:gd name="T76" fmla="*/ 0 w 341"/>
                <a:gd name="T77" fmla="*/ 3 h 689"/>
                <a:gd name="T78" fmla="*/ 0 w 341"/>
                <a:gd name="T79" fmla="*/ 3 h 689"/>
                <a:gd name="T80" fmla="*/ 0 w 341"/>
                <a:gd name="T81" fmla="*/ 3 h 689"/>
                <a:gd name="T82" fmla="*/ 0 w 341"/>
                <a:gd name="T83" fmla="*/ 3 h 689"/>
                <a:gd name="T84" fmla="*/ 0 w 341"/>
                <a:gd name="T85" fmla="*/ 2 h 689"/>
                <a:gd name="T86" fmla="*/ 0 w 341"/>
                <a:gd name="T87" fmla="*/ 2 h 689"/>
                <a:gd name="T88" fmla="*/ 0 w 341"/>
                <a:gd name="T89" fmla="*/ 2 h 689"/>
                <a:gd name="T90" fmla="*/ 0 w 341"/>
                <a:gd name="T91" fmla="*/ 1 h 689"/>
                <a:gd name="T92" fmla="*/ 0 w 341"/>
                <a:gd name="T93" fmla="*/ 1 h 689"/>
                <a:gd name="T94" fmla="*/ 0 w 341"/>
                <a:gd name="T95" fmla="*/ 1 h 689"/>
                <a:gd name="T96" fmla="*/ 0 w 341"/>
                <a:gd name="T97" fmla="*/ 1 h 689"/>
                <a:gd name="T98" fmla="*/ 0 w 341"/>
                <a:gd name="T99" fmla="*/ 0 h 689"/>
                <a:gd name="T100" fmla="*/ 1 w 341"/>
                <a:gd name="T101" fmla="*/ 0 h 689"/>
                <a:gd name="T102" fmla="*/ 1 w 341"/>
                <a:gd name="T103" fmla="*/ 0 h 689"/>
                <a:gd name="T104" fmla="*/ 1 w 341"/>
                <a:gd name="T105" fmla="*/ 0 h 689"/>
                <a:gd name="T106" fmla="*/ 1 w 341"/>
                <a:gd name="T107" fmla="*/ 0 h 689"/>
                <a:gd name="T108" fmla="*/ 1 w 341"/>
                <a:gd name="T109" fmla="*/ 0 h 689"/>
                <a:gd name="T110" fmla="*/ 1 w 341"/>
                <a:gd name="T111" fmla="*/ 0 h 689"/>
                <a:gd name="T112" fmla="*/ 1 w 341"/>
                <a:gd name="T113" fmla="*/ 0 h 689"/>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341" h="689">
                  <a:moveTo>
                    <a:pt x="173" y="0"/>
                  </a:moveTo>
                  <a:lnTo>
                    <a:pt x="180" y="0"/>
                  </a:lnTo>
                  <a:lnTo>
                    <a:pt x="198" y="5"/>
                  </a:lnTo>
                  <a:lnTo>
                    <a:pt x="207" y="8"/>
                  </a:lnTo>
                  <a:lnTo>
                    <a:pt x="222" y="15"/>
                  </a:lnTo>
                  <a:lnTo>
                    <a:pt x="237" y="26"/>
                  </a:lnTo>
                  <a:lnTo>
                    <a:pt x="252" y="42"/>
                  </a:lnTo>
                  <a:lnTo>
                    <a:pt x="266" y="59"/>
                  </a:lnTo>
                  <a:lnTo>
                    <a:pt x="292" y="100"/>
                  </a:lnTo>
                  <a:lnTo>
                    <a:pt x="303" y="126"/>
                  </a:lnTo>
                  <a:lnTo>
                    <a:pt x="312" y="152"/>
                  </a:lnTo>
                  <a:lnTo>
                    <a:pt x="329" y="209"/>
                  </a:lnTo>
                  <a:lnTo>
                    <a:pt x="335" y="242"/>
                  </a:lnTo>
                  <a:lnTo>
                    <a:pt x="341" y="309"/>
                  </a:lnTo>
                  <a:lnTo>
                    <a:pt x="341" y="379"/>
                  </a:lnTo>
                  <a:lnTo>
                    <a:pt x="336" y="412"/>
                  </a:lnTo>
                  <a:lnTo>
                    <a:pt x="335" y="447"/>
                  </a:lnTo>
                  <a:lnTo>
                    <a:pt x="329" y="478"/>
                  </a:lnTo>
                  <a:lnTo>
                    <a:pt x="312" y="535"/>
                  </a:lnTo>
                  <a:lnTo>
                    <a:pt x="303" y="563"/>
                  </a:lnTo>
                  <a:lnTo>
                    <a:pt x="279" y="609"/>
                  </a:lnTo>
                  <a:lnTo>
                    <a:pt x="266" y="630"/>
                  </a:lnTo>
                  <a:lnTo>
                    <a:pt x="252" y="645"/>
                  </a:lnTo>
                  <a:lnTo>
                    <a:pt x="237" y="660"/>
                  </a:lnTo>
                  <a:lnTo>
                    <a:pt x="222" y="673"/>
                  </a:lnTo>
                  <a:lnTo>
                    <a:pt x="207" y="683"/>
                  </a:lnTo>
                  <a:lnTo>
                    <a:pt x="198" y="684"/>
                  </a:lnTo>
                  <a:lnTo>
                    <a:pt x="190" y="688"/>
                  </a:lnTo>
                  <a:lnTo>
                    <a:pt x="180" y="689"/>
                  </a:lnTo>
                  <a:lnTo>
                    <a:pt x="164" y="689"/>
                  </a:lnTo>
                  <a:lnTo>
                    <a:pt x="155" y="688"/>
                  </a:lnTo>
                  <a:lnTo>
                    <a:pt x="146" y="684"/>
                  </a:lnTo>
                  <a:lnTo>
                    <a:pt x="137" y="683"/>
                  </a:lnTo>
                  <a:lnTo>
                    <a:pt x="123" y="673"/>
                  </a:lnTo>
                  <a:lnTo>
                    <a:pt x="106" y="660"/>
                  </a:lnTo>
                  <a:lnTo>
                    <a:pt x="90" y="645"/>
                  </a:lnTo>
                  <a:lnTo>
                    <a:pt x="77" y="630"/>
                  </a:lnTo>
                  <a:lnTo>
                    <a:pt x="63" y="609"/>
                  </a:lnTo>
                  <a:lnTo>
                    <a:pt x="50" y="586"/>
                  </a:lnTo>
                  <a:lnTo>
                    <a:pt x="31" y="535"/>
                  </a:lnTo>
                  <a:lnTo>
                    <a:pt x="22" y="508"/>
                  </a:lnTo>
                  <a:lnTo>
                    <a:pt x="15" y="478"/>
                  </a:lnTo>
                  <a:lnTo>
                    <a:pt x="6" y="412"/>
                  </a:lnTo>
                  <a:lnTo>
                    <a:pt x="0" y="344"/>
                  </a:lnTo>
                  <a:lnTo>
                    <a:pt x="6" y="275"/>
                  </a:lnTo>
                  <a:lnTo>
                    <a:pt x="15" y="209"/>
                  </a:lnTo>
                  <a:lnTo>
                    <a:pt x="22" y="180"/>
                  </a:lnTo>
                  <a:lnTo>
                    <a:pt x="31" y="152"/>
                  </a:lnTo>
                  <a:lnTo>
                    <a:pt x="50" y="100"/>
                  </a:lnTo>
                  <a:lnTo>
                    <a:pt x="63" y="80"/>
                  </a:lnTo>
                  <a:lnTo>
                    <a:pt x="90" y="42"/>
                  </a:lnTo>
                  <a:lnTo>
                    <a:pt x="106" y="26"/>
                  </a:lnTo>
                  <a:lnTo>
                    <a:pt x="123" y="15"/>
                  </a:lnTo>
                  <a:lnTo>
                    <a:pt x="137" y="8"/>
                  </a:lnTo>
                  <a:lnTo>
                    <a:pt x="146" y="5"/>
                  </a:lnTo>
                  <a:lnTo>
                    <a:pt x="164" y="0"/>
                  </a:lnTo>
                  <a:lnTo>
                    <a:pt x="173"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mtClean="0"/>
            </a:p>
          </p:txBody>
        </p:sp>
        <p:sp>
          <p:nvSpPr>
            <p:cNvPr id="5242" name="Freeform 13"/>
            <p:cNvSpPr>
              <a:spLocks/>
            </p:cNvSpPr>
            <p:nvPr/>
          </p:nvSpPr>
          <p:spPr bwMode="auto">
            <a:xfrm>
              <a:off x="3418" y="1887"/>
              <a:ext cx="27" cy="54"/>
            </a:xfrm>
            <a:custGeom>
              <a:avLst/>
              <a:gdLst>
                <a:gd name="T0" fmla="*/ 1 w 347"/>
                <a:gd name="T1" fmla="*/ 0 h 695"/>
                <a:gd name="T2" fmla="*/ 1 w 347"/>
                <a:gd name="T3" fmla="*/ 0 h 695"/>
                <a:gd name="T4" fmla="*/ 1 w 347"/>
                <a:gd name="T5" fmla="*/ 0 h 695"/>
                <a:gd name="T6" fmla="*/ 1 w 347"/>
                <a:gd name="T7" fmla="*/ 0 h 695"/>
                <a:gd name="T8" fmla="*/ 1 w 347"/>
                <a:gd name="T9" fmla="*/ 0 h 695"/>
                <a:gd name="T10" fmla="*/ 2 w 347"/>
                <a:gd name="T11" fmla="*/ 0 h 695"/>
                <a:gd name="T12" fmla="*/ 2 w 347"/>
                <a:gd name="T13" fmla="*/ 1 h 695"/>
                <a:gd name="T14" fmla="*/ 2 w 347"/>
                <a:gd name="T15" fmla="*/ 1 h 695"/>
                <a:gd name="T16" fmla="*/ 2 w 347"/>
                <a:gd name="T17" fmla="*/ 2 h 695"/>
                <a:gd name="T18" fmla="*/ 2 w 347"/>
                <a:gd name="T19" fmla="*/ 3 h 695"/>
                <a:gd name="T20" fmla="*/ 2 w 347"/>
                <a:gd name="T21" fmla="*/ 3 h 695"/>
                <a:gd name="T22" fmla="*/ 2 w 347"/>
                <a:gd name="T23" fmla="*/ 4 h 695"/>
                <a:gd name="T24" fmla="*/ 1 w 347"/>
                <a:gd name="T25" fmla="*/ 4 h 695"/>
                <a:gd name="T26" fmla="*/ 1 w 347"/>
                <a:gd name="T27" fmla="*/ 4 h 695"/>
                <a:gd name="T28" fmla="*/ 1 w 347"/>
                <a:gd name="T29" fmla="*/ 4 h 695"/>
                <a:gd name="T30" fmla="*/ 1 w 347"/>
                <a:gd name="T31" fmla="*/ 4 h 695"/>
                <a:gd name="T32" fmla="*/ 1 w 347"/>
                <a:gd name="T33" fmla="*/ 4 h 695"/>
                <a:gd name="T34" fmla="*/ 1 w 347"/>
                <a:gd name="T35" fmla="*/ 4 h 695"/>
                <a:gd name="T36" fmla="*/ 1 w 347"/>
                <a:gd name="T37" fmla="*/ 4 h 695"/>
                <a:gd name="T38" fmla="*/ 0 w 347"/>
                <a:gd name="T39" fmla="*/ 4 h 695"/>
                <a:gd name="T40" fmla="*/ 0 w 347"/>
                <a:gd name="T41" fmla="*/ 3 h 695"/>
                <a:gd name="T42" fmla="*/ 0 w 347"/>
                <a:gd name="T43" fmla="*/ 2 h 695"/>
                <a:gd name="T44" fmla="*/ 0 w 347"/>
                <a:gd name="T45" fmla="*/ 1 h 695"/>
                <a:gd name="T46" fmla="*/ 0 w 347"/>
                <a:gd name="T47" fmla="*/ 1 h 695"/>
                <a:gd name="T48" fmla="*/ 1 w 347"/>
                <a:gd name="T49" fmla="*/ 0 h 695"/>
                <a:gd name="T50" fmla="*/ 1 w 347"/>
                <a:gd name="T51" fmla="*/ 0 h 695"/>
                <a:gd name="T52" fmla="*/ 1 w 347"/>
                <a:gd name="T53" fmla="*/ 0 h 695"/>
                <a:gd name="T54" fmla="*/ 1 w 347"/>
                <a:gd name="T55" fmla="*/ 0 h 695"/>
                <a:gd name="T56" fmla="*/ 1 w 347"/>
                <a:gd name="T57" fmla="*/ 0 h 695"/>
                <a:gd name="T58" fmla="*/ 1 w 347"/>
                <a:gd name="T59" fmla="*/ 0 h 695"/>
                <a:gd name="T60" fmla="*/ 1 w 347"/>
                <a:gd name="T61" fmla="*/ 0 h 695"/>
                <a:gd name="T62" fmla="*/ 1 w 347"/>
                <a:gd name="T63" fmla="*/ 0 h 695"/>
                <a:gd name="T64" fmla="*/ 0 w 347"/>
                <a:gd name="T65" fmla="*/ 0 h 695"/>
                <a:gd name="T66" fmla="*/ 0 w 347"/>
                <a:gd name="T67" fmla="*/ 1 h 695"/>
                <a:gd name="T68" fmla="*/ 0 w 347"/>
                <a:gd name="T69" fmla="*/ 2 h 695"/>
                <a:gd name="T70" fmla="*/ 0 w 347"/>
                <a:gd name="T71" fmla="*/ 3 h 695"/>
                <a:gd name="T72" fmla="*/ 0 w 347"/>
                <a:gd name="T73" fmla="*/ 4 h 695"/>
                <a:gd name="T74" fmla="*/ 0 w 347"/>
                <a:gd name="T75" fmla="*/ 4 h 695"/>
                <a:gd name="T76" fmla="*/ 1 w 347"/>
                <a:gd name="T77" fmla="*/ 4 h 695"/>
                <a:gd name="T78" fmla="*/ 1 w 347"/>
                <a:gd name="T79" fmla="*/ 4 h 695"/>
                <a:gd name="T80" fmla="*/ 1 w 347"/>
                <a:gd name="T81" fmla="*/ 4 h 695"/>
                <a:gd name="T82" fmla="*/ 1 w 347"/>
                <a:gd name="T83" fmla="*/ 4 h 695"/>
                <a:gd name="T84" fmla="*/ 1 w 347"/>
                <a:gd name="T85" fmla="*/ 4 h 695"/>
                <a:gd name="T86" fmla="*/ 1 w 347"/>
                <a:gd name="T87" fmla="*/ 4 h 695"/>
                <a:gd name="T88" fmla="*/ 2 w 347"/>
                <a:gd name="T89" fmla="*/ 4 h 695"/>
                <a:gd name="T90" fmla="*/ 2 w 347"/>
                <a:gd name="T91" fmla="*/ 3 h 695"/>
                <a:gd name="T92" fmla="*/ 2 w 347"/>
                <a:gd name="T93" fmla="*/ 3 h 695"/>
                <a:gd name="T94" fmla="*/ 2 w 347"/>
                <a:gd name="T95" fmla="*/ 2 h 695"/>
                <a:gd name="T96" fmla="*/ 2 w 347"/>
                <a:gd name="T97" fmla="*/ 1 h 695"/>
                <a:gd name="T98" fmla="*/ 2 w 347"/>
                <a:gd name="T99" fmla="*/ 1 h 695"/>
                <a:gd name="T100" fmla="*/ 2 w 347"/>
                <a:gd name="T101" fmla="*/ 0 h 695"/>
                <a:gd name="T102" fmla="*/ 1 w 347"/>
                <a:gd name="T103" fmla="*/ 0 h 695"/>
                <a:gd name="T104" fmla="*/ 1 w 347"/>
                <a:gd name="T105" fmla="*/ 0 h 695"/>
                <a:gd name="T106" fmla="*/ 1 w 347"/>
                <a:gd name="T107" fmla="*/ 0 h 695"/>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347" h="695">
                  <a:moveTo>
                    <a:pt x="176" y="0"/>
                  </a:moveTo>
                  <a:lnTo>
                    <a:pt x="175" y="0"/>
                  </a:lnTo>
                  <a:lnTo>
                    <a:pt x="174" y="1"/>
                  </a:lnTo>
                  <a:lnTo>
                    <a:pt x="173" y="2"/>
                  </a:lnTo>
                  <a:lnTo>
                    <a:pt x="173" y="4"/>
                  </a:lnTo>
                  <a:lnTo>
                    <a:pt x="173" y="6"/>
                  </a:lnTo>
                  <a:lnTo>
                    <a:pt x="174" y="6"/>
                  </a:lnTo>
                  <a:lnTo>
                    <a:pt x="175" y="7"/>
                  </a:lnTo>
                  <a:lnTo>
                    <a:pt x="183" y="7"/>
                  </a:lnTo>
                  <a:lnTo>
                    <a:pt x="201" y="10"/>
                  </a:lnTo>
                  <a:lnTo>
                    <a:pt x="200" y="10"/>
                  </a:lnTo>
                  <a:lnTo>
                    <a:pt x="209" y="14"/>
                  </a:lnTo>
                  <a:lnTo>
                    <a:pt x="209" y="13"/>
                  </a:lnTo>
                  <a:lnTo>
                    <a:pt x="224" y="20"/>
                  </a:lnTo>
                  <a:lnTo>
                    <a:pt x="223" y="20"/>
                  </a:lnTo>
                  <a:lnTo>
                    <a:pt x="239" y="31"/>
                  </a:lnTo>
                  <a:lnTo>
                    <a:pt x="238" y="31"/>
                  </a:lnTo>
                  <a:lnTo>
                    <a:pt x="253" y="47"/>
                  </a:lnTo>
                  <a:lnTo>
                    <a:pt x="267" y="64"/>
                  </a:lnTo>
                  <a:lnTo>
                    <a:pt x="292" y="104"/>
                  </a:lnTo>
                  <a:lnTo>
                    <a:pt x="303" y="130"/>
                  </a:lnTo>
                  <a:lnTo>
                    <a:pt x="311" y="156"/>
                  </a:lnTo>
                  <a:lnTo>
                    <a:pt x="330" y="213"/>
                  </a:lnTo>
                  <a:lnTo>
                    <a:pt x="335" y="246"/>
                  </a:lnTo>
                  <a:lnTo>
                    <a:pt x="340" y="313"/>
                  </a:lnTo>
                  <a:lnTo>
                    <a:pt x="340" y="312"/>
                  </a:lnTo>
                  <a:lnTo>
                    <a:pt x="340" y="382"/>
                  </a:lnTo>
                  <a:lnTo>
                    <a:pt x="336" y="415"/>
                  </a:lnTo>
                  <a:lnTo>
                    <a:pt x="335" y="450"/>
                  </a:lnTo>
                  <a:lnTo>
                    <a:pt x="335" y="449"/>
                  </a:lnTo>
                  <a:lnTo>
                    <a:pt x="330" y="481"/>
                  </a:lnTo>
                  <a:lnTo>
                    <a:pt x="330" y="480"/>
                  </a:lnTo>
                  <a:lnTo>
                    <a:pt x="311" y="538"/>
                  </a:lnTo>
                  <a:lnTo>
                    <a:pt x="303" y="565"/>
                  </a:lnTo>
                  <a:lnTo>
                    <a:pt x="280" y="611"/>
                  </a:lnTo>
                  <a:lnTo>
                    <a:pt x="280" y="610"/>
                  </a:lnTo>
                  <a:lnTo>
                    <a:pt x="267" y="631"/>
                  </a:lnTo>
                  <a:lnTo>
                    <a:pt x="238" y="661"/>
                  </a:lnTo>
                  <a:lnTo>
                    <a:pt x="239" y="661"/>
                  </a:lnTo>
                  <a:lnTo>
                    <a:pt x="223" y="674"/>
                  </a:lnTo>
                  <a:lnTo>
                    <a:pt x="223" y="673"/>
                  </a:lnTo>
                  <a:lnTo>
                    <a:pt x="209" y="683"/>
                  </a:lnTo>
                  <a:lnTo>
                    <a:pt x="210" y="683"/>
                  </a:lnTo>
                  <a:lnTo>
                    <a:pt x="201" y="684"/>
                  </a:lnTo>
                  <a:lnTo>
                    <a:pt x="200" y="685"/>
                  </a:lnTo>
                  <a:lnTo>
                    <a:pt x="190" y="688"/>
                  </a:lnTo>
                  <a:lnTo>
                    <a:pt x="192" y="688"/>
                  </a:lnTo>
                  <a:lnTo>
                    <a:pt x="183" y="690"/>
                  </a:lnTo>
                  <a:lnTo>
                    <a:pt x="167" y="690"/>
                  </a:lnTo>
                  <a:lnTo>
                    <a:pt x="168" y="690"/>
                  </a:lnTo>
                  <a:lnTo>
                    <a:pt x="158" y="688"/>
                  </a:lnTo>
                  <a:lnTo>
                    <a:pt x="159" y="688"/>
                  </a:lnTo>
                  <a:lnTo>
                    <a:pt x="150" y="685"/>
                  </a:lnTo>
                  <a:lnTo>
                    <a:pt x="149" y="684"/>
                  </a:lnTo>
                  <a:lnTo>
                    <a:pt x="141" y="683"/>
                  </a:lnTo>
                  <a:lnTo>
                    <a:pt x="142" y="683"/>
                  </a:lnTo>
                  <a:lnTo>
                    <a:pt x="128" y="673"/>
                  </a:lnTo>
                  <a:lnTo>
                    <a:pt x="128" y="674"/>
                  </a:lnTo>
                  <a:lnTo>
                    <a:pt x="111" y="661"/>
                  </a:lnTo>
                  <a:lnTo>
                    <a:pt x="112" y="661"/>
                  </a:lnTo>
                  <a:lnTo>
                    <a:pt x="95" y="646"/>
                  </a:lnTo>
                  <a:lnTo>
                    <a:pt x="82" y="631"/>
                  </a:lnTo>
                  <a:lnTo>
                    <a:pt x="68" y="610"/>
                  </a:lnTo>
                  <a:lnTo>
                    <a:pt x="68" y="611"/>
                  </a:lnTo>
                  <a:lnTo>
                    <a:pt x="56" y="588"/>
                  </a:lnTo>
                  <a:lnTo>
                    <a:pt x="57" y="588"/>
                  </a:lnTo>
                  <a:lnTo>
                    <a:pt x="37" y="538"/>
                  </a:lnTo>
                  <a:lnTo>
                    <a:pt x="27" y="510"/>
                  </a:lnTo>
                  <a:lnTo>
                    <a:pt x="21" y="480"/>
                  </a:lnTo>
                  <a:lnTo>
                    <a:pt x="21" y="481"/>
                  </a:lnTo>
                  <a:lnTo>
                    <a:pt x="11" y="415"/>
                  </a:lnTo>
                  <a:lnTo>
                    <a:pt x="6" y="346"/>
                  </a:lnTo>
                  <a:lnTo>
                    <a:pt x="6" y="347"/>
                  </a:lnTo>
                  <a:lnTo>
                    <a:pt x="11" y="278"/>
                  </a:lnTo>
                  <a:lnTo>
                    <a:pt x="21" y="213"/>
                  </a:lnTo>
                  <a:lnTo>
                    <a:pt x="27" y="184"/>
                  </a:lnTo>
                  <a:lnTo>
                    <a:pt x="37" y="156"/>
                  </a:lnTo>
                  <a:lnTo>
                    <a:pt x="57" y="103"/>
                  </a:lnTo>
                  <a:lnTo>
                    <a:pt x="56" y="104"/>
                  </a:lnTo>
                  <a:lnTo>
                    <a:pt x="68" y="84"/>
                  </a:lnTo>
                  <a:lnTo>
                    <a:pt x="95" y="47"/>
                  </a:lnTo>
                  <a:lnTo>
                    <a:pt x="112" y="31"/>
                  </a:lnTo>
                  <a:lnTo>
                    <a:pt x="111" y="31"/>
                  </a:lnTo>
                  <a:lnTo>
                    <a:pt x="128" y="20"/>
                  </a:lnTo>
                  <a:lnTo>
                    <a:pt x="127" y="20"/>
                  </a:lnTo>
                  <a:lnTo>
                    <a:pt x="142" y="13"/>
                  </a:lnTo>
                  <a:lnTo>
                    <a:pt x="141" y="14"/>
                  </a:lnTo>
                  <a:lnTo>
                    <a:pt x="149" y="10"/>
                  </a:lnTo>
                  <a:lnTo>
                    <a:pt x="168" y="7"/>
                  </a:lnTo>
                  <a:lnTo>
                    <a:pt x="167" y="7"/>
                  </a:lnTo>
                  <a:lnTo>
                    <a:pt x="176" y="7"/>
                  </a:lnTo>
                  <a:lnTo>
                    <a:pt x="177" y="6"/>
                  </a:lnTo>
                  <a:lnTo>
                    <a:pt x="179" y="6"/>
                  </a:lnTo>
                  <a:lnTo>
                    <a:pt x="179" y="4"/>
                  </a:lnTo>
                  <a:lnTo>
                    <a:pt x="179" y="2"/>
                  </a:lnTo>
                  <a:lnTo>
                    <a:pt x="179" y="1"/>
                  </a:lnTo>
                  <a:lnTo>
                    <a:pt x="177" y="1"/>
                  </a:lnTo>
                  <a:lnTo>
                    <a:pt x="176" y="0"/>
                  </a:lnTo>
                  <a:lnTo>
                    <a:pt x="167" y="0"/>
                  </a:lnTo>
                  <a:lnTo>
                    <a:pt x="148" y="4"/>
                  </a:lnTo>
                  <a:lnTo>
                    <a:pt x="140" y="8"/>
                  </a:lnTo>
                  <a:lnTo>
                    <a:pt x="139" y="8"/>
                  </a:lnTo>
                  <a:lnTo>
                    <a:pt x="125" y="15"/>
                  </a:lnTo>
                  <a:lnTo>
                    <a:pt x="124" y="15"/>
                  </a:lnTo>
                  <a:lnTo>
                    <a:pt x="107" y="27"/>
                  </a:lnTo>
                  <a:lnTo>
                    <a:pt x="91" y="43"/>
                  </a:lnTo>
                  <a:lnTo>
                    <a:pt x="90" y="43"/>
                  </a:lnTo>
                  <a:lnTo>
                    <a:pt x="64" y="81"/>
                  </a:lnTo>
                  <a:lnTo>
                    <a:pt x="51" y="101"/>
                  </a:lnTo>
                  <a:lnTo>
                    <a:pt x="50" y="102"/>
                  </a:lnTo>
                  <a:lnTo>
                    <a:pt x="31" y="154"/>
                  </a:lnTo>
                  <a:lnTo>
                    <a:pt x="22" y="183"/>
                  </a:lnTo>
                  <a:lnTo>
                    <a:pt x="14" y="212"/>
                  </a:lnTo>
                  <a:lnTo>
                    <a:pt x="6" y="277"/>
                  </a:lnTo>
                  <a:lnTo>
                    <a:pt x="0" y="346"/>
                  </a:lnTo>
                  <a:lnTo>
                    <a:pt x="0" y="347"/>
                  </a:lnTo>
                  <a:lnTo>
                    <a:pt x="6" y="416"/>
                  </a:lnTo>
                  <a:lnTo>
                    <a:pt x="14" y="481"/>
                  </a:lnTo>
                  <a:lnTo>
                    <a:pt x="14" y="483"/>
                  </a:lnTo>
                  <a:lnTo>
                    <a:pt x="22" y="511"/>
                  </a:lnTo>
                  <a:lnTo>
                    <a:pt x="31" y="539"/>
                  </a:lnTo>
                  <a:lnTo>
                    <a:pt x="50" y="590"/>
                  </a:lnTo>
                  <a:lnTo>
                    <a:pt x="51" y="590"/>
                  </a:lnTo>
                  <a:lnTo>
                    <a:pt x="64" y="613"/>
                  </a:lnTo>
                  <a:lnTo>
                    <a:pt x="64" y="614"/>
                  </a:lnTo>
                  <a:lnTo>
                    <a:pt x="78" y="634"/>
                  </a:lnTo>
                  <a:lnTo>
                    <a:pt x="91" y="649"/>
                  </a:lnTo>
                  <a:lnTo>
                    <a:pt x="91" y="650"/>
                  </a:lnTo>
                  <a:lnTo>
                    <a:pt x="107" y="665"/>
                  </a:lnTo>
                  <a:lnTo>
                    <a:pt x="124" y="678"/>
                  </a:lnTo>
                  <a:lnTo>
                    <a:pt x="139" y="688"/>
                  </a:lnTo>
                  <a:lnTo>
                    <a:pt x="140" y="688"/>
                  </a:lnTo>
                  <a:lnTo>
                    <a:pt x="148" y="690"/>
                  </a:lnTo>
                  <a:lnTo>
                    <a:pt x="157" y="693"/>
                  </a:lnTo>
                  <a:lnTo>
                    <a:pt x="158" y="694"/>
                  </a:lnTo>
                  <a:lnTo>
                    <a:pt x="167" y="695"/>
                  </a:lnTo>
                  <a:lnTo>
                    <a:pt x="183" y="695"/>
                  </a:lnTo>
                  <a:lnTo>
                    <a:pt x="193" y="694"/>
                  </a:lnTo>
                  <a:lnTo>
                    <a:pt x="194" y="693"/>
                  </a:lnTo>
                  <a:lnTo>
                    <a:pt x="202" y="690"/>
                  </a:lnTo>
                  <a:lnTo>
                    <a:pt x="201" y="690"/>
                  </a:lnTo>
                  <a:lnTo>
                    <a:pt x="211" y="688"/>
                  </a:lnTo>
                  <a:lnTo>
                    <a:pt x="212" y="688"/>
                  </a:lnTo>
                  <a:lnTo>
                    <a:pt x="226" y="678"/>
                  </a:lnTo>
                  <a:lnTo>
                    <a:pt x="242" y="665"/>
                  </a:lnTo>
                  <a:lnTo>
                    <a:pt x="271" y="635"/>
                  </a:lnTo>
                  <a:lnTo>
                    <a:pt x="272" y="634"/>
                  </a:lnTo>
                  <a:lnTo>
                    <a:pt x="285" y="614"/>
                  </a:lnTo>
                  <a:lnTo>
                    <a:pt x="285" y="613"/>
                  </a:lnTo>
                  <a:lnTo>
                    <a:pt x="308" y="567"/>
                  </a:lnTo>
                  <a:lnTo>
                    <a:pt x="318" y="539"/>
                  </a:lnTo>
                  <a:lnTo>
                    <a:pt x="335" y="483"/>
                  </a:lnTo>
                  <a:lnTo>
                    <a:pt x="335" y="481"/>
                  </a:lnTo>
                  <a:lnTo>
                    <a:pt x="340" y="450"/>
                  </a:lnTo>
                  <a:lnTo>
                    <a:pt x="343" y="415"/>
                  </a:lnTo>
                  <a:lnTo>
                    <a:pt x="343" y="416"/>
                  </a:lnTo>
                  <a:lnTo>
                    <a:pt x="347" y="383"/>
                  </a:lnTo>
                  <a:lnTo>
                    <a:pt x="347" y="382"/>
                  </a:lnTo>
                  <a:lnTo>
                    <a:pt x="347" y="312"/>
                  </a:lnTo>
                  <a:lnTo>
                    <a:pt x="340" y="245"/>
                  </a:lnTo>
                  <a:lnTo>
                    <a:pt x="335" y="212"/>
                  </a:lnTo>
                  <a:lnTo>
                    <a:pt x="318" y="154"/>
                  </a:lnTo>
                  <a:lnTo>
                    <a:pt x="308" y="128"/>
                  </a:lnTo>
                  <a:lnTo>
                    <a:pt x="297" y="101"/>
                  </a:lnTo>
                  <a:lnTo>
                    <a:pt x="272" y="60"/>
                  </a:lnTo>
                  <a:lnTo>
                    <a:pt x="271" y="60"/>
                  </a:lnTo>
                  <a:lnTo>
                    <a:pt x="257" y="43"/>
                  </a:lnTo>
                  <a:lnTo>
                    <a:pt x="242" y="27"/>
                  </a:lnTo>
                  <a:lnTo>
                    <a:pt x="226" y="15"/>
                  </a:lnTo>
                  <a:lnTo>
                    <a:pt x="211" y="8"/>
                  </a:lnTo>
                  <a:lnTo>
                    <a:pt x="202" y="4"/>
                  </a:lnTo>
                  <a:lnTo>
                    <a:pt x="201" y="4"/>
                  </a:lnTo>
                  <a:lnTo>
                    <a:pt x="183" y="0"/>
                  </a:lnTo>
                  <a:lnTo>
                    <a:pt x="17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mtClean="0"/>
            </a:p>
          </p:txBody>
        </p:sp>
        <p:sp>
          <p:nvSpPr>
            <p:cNvPr id="5243" name="Freeform 14"/>
            <p:cNvSpPr>
              <a:spLocks/>
            </p:cNvSpPr>
            <p:nvPr/>
          </p:nvSpPr>
          <p:spPr bwMode="auto">
            <a:xfrm>
              <a:off x="3310" y="1953"/>
              <a:ext cx="172" cy="69"/>
            </a:xfrm>
            <a:custGeom>
              <a:avLst/>
              <a:gdLst>
                <a:gd name="T0" fmla="*/ 1 w 2225"/>
                <a:gd name="T1" fmla="*/ 3 h 896"/>
                <a:gd name="T2" fmla="*/ 1 w 2225"/>
                <a:gd name="T3" fmla="*/ 4 h 896"/>
                <a:gd name="T4" fmla="*/ 2 w 2225"/>
                <a:gd name="T5" fmla="*/ 4 h 896"/>
                <a:gd name="T6" fmla="*/ 2 w 2225"/>
                <a:gd name="T7" fmla="*/ 5 h 896"/>
                <a:gd name="T8" fmla="*/ 3 w 2225"/>
                <a:gd name="T9" fmla="*/ 5 h 896"/>
                <a:gd name="T10" fmla="*/ 3 w 2225"/>
                <a:gd name="T11" fmla="*/ 5 h 896"/>
                <a:gd name="T12" fmla="*/ 4 w 2225"/>
                <a:gd name="T13" fmla="*/ 5 h 896"/>
                <a:gd name="T14" fmla="*/ 5 w 2225"/>
                <a:gd name="T15" fmla="*/ 5 h 896"/>
                <a:gd name="T16" fmla="*/ 5 w 2225"/>
                <a:gd name="T17" fmla="*/ 5 h 896"/>
                <a:gd name="T18" fmla="*/ 6 w 2225"/>
                <a:gd name="T19" fmla="*/ 5 h 896"/>
                <a:gd name="T20" fmla="*/ 7 w 2225"/>
                <a:gd name="T21" fmla="*/ 5 h 896"/>
                <a:gd name="T22" fmla="*/ 8 w 2225"/>
                <a:gd name="T23" fmla="*/ 4 h 896"/>
                <a:gd name="T24" fmla="*/ 8 w 2225"/>
                <a:gd name="T25" fmla="*/ 4 h 896"/>
                <a:gd name="T26" fmla="*/ 9 w 2225"/>
                <a:gd name="T27" fmla="*/ 4 h 896"/>
                <a:gd name="T28" fmla="*/ 10 w 2225"/>
                <a:gd name="T29" fmla="*/ 3 h 896"/>
                <a:gd name="T30" fmla="*/ 12 w 2225"/>
                <a:gd name="T31" fmla="*/ 2 h 896"/>
                <a:gd name="T32" fmla="*/ 13 w 2225"/>
                <a:gd name="T33" fmla="*/ 0 h 896"/>
                <a:gd name="T34" fmla="*/ 13 w 2225"/>
                <a:gd name="T35" fmla="*/ 1 h 896"/>
                <a:gd name="T36" fmla="*/ 13 w 2225"/>
                <a:gd name="T37" fmla="*/ 1 h 896"/>
                <a:gd name="T38" fmla="*/ 13 w 2225"/>
                <a:gd name="T39" fmla="*/ 1 h 896"/>
                <a:gd name="T40" fmla="*/ 13 w 2225"/>
                <a:gd name="T41" fmla="*/ 1 h 896"/>
                <a:gd name="T42" fmla="*/ 13 w 2225"/>
                <a:gd name="T43" fmla="*/ 0 h 896"/>
                <a:gd name="T44" fmla="*/ 13 w 2225"/>
                <a:gd name="T45" fmla="*/ 0 h 896"/>
                <a:gd name="T46" fmla="*/ 13 w 2225"/>
                <a:gd name="T47" fmla="*/ 0 h 896"/>
                <a:gd name="T48" fmla="*/ 13 w 2225"/>
                <a:gd name="T49" fmla="*/ 0 h 896"/>
                <a:gd name="T50" fmla="*/ 13 w 2225"/>
                <a:gd name="T51" fmla="*/ 0 h 896"/>
                <a:gd name="T52" fmla="*/ 13 w 2225"/>
                <a:gd name="T53" fmla="*/ 0 h 896"/>
                <a:gd name="T54" fmla="*/ 13 w 2225"/>
                <a:gd name="T55" fmla="*/ 0 h 896"/>
                <a:gd name="T56" fmla="*/ 13 w 2225"/>
                <a:gd name="T57" fmla="*/ 0 h 896"/>
                <a:gd name="T58" fmla="*/ 13 w 2225"/>
                <a:gd name="T59" fmla="*/ 0 h 896"/>
                <a:gd name="T60" fmla="*/ 12 w 2225"/>
                <a:gd name="T61" fmla="*/ 1 h 896"/>
                <a:gd name="T62" fmla="*/ 11 w 2225"/>
                <a:gd name="T63" fmla="*/ 2 h 896"/>
                <a:gd name="T64" fmla="*/ 10 w 2225"/>
                <a:gd name="T65" fmla="*/ 2 h 896"/>
                <a:gd name="T66" fmla="*/ 10 w 2225"/>
                <a:gd name="T67" fmla="*/ 3 h 896"/>
                <a:gd name="T68" fmla="*/ 9 w 2225"/>
                <a:gd name="T69" fmla="*/ 3 h 896"/>
                <a:gd name="T70" fmla="*/ 8 w 2225"/>
                <a:gd name="T71" fmla="*/ 4 h 896"/>
                <a:gd name="T72" fmla="*/ 8 w 2225"/>
                <a:gd name="T73" fmla="*/ 4 h 896"/>
                <a:gd name="T74" fmla="*/ 7 w 2225"/>
                <a:gd name="T75" fmla="*/ 4 h 896"/>
                <a:gd name="T76" fmla="*/ 6 w 2225"/>
                <a:gd name="T77" fmla="*/ 5 h 896"/>
                <a:gd name="T78" fmla="*/ 5 w 2225"/>
                <a:gd name="T79" fmla="*/ 5 h 896"/>
                <a:gd name="T80" fmla="*/ 5 w 2225"/>
                <a:gd name="T81" fmla="*/ 5 h 896"/>
                <a:gd name="T82" fmla="*/ 4 w 2225"/>
                <a:gd name="T83" fmla="*/ 5 h 896"/>
                <a:gd name="T84" fmla="*/ 4 w 2225"/>
                <a:gd name="T85" fmla="*/ 5 h 896"/>
                <a:gd name="T86" fmla="*/ 3 w 2225"/>
                <a:gd name="T87" fmla="*/ 5 h 896"/>
                <a:gd name="T88" fmla="*/ 2 w 2225"/>
                <a:gd name="T89" fmla="*/ 4 h 896"/>
                <a:gd name="T90" fmla="*/ 2 w 2225"/>
                <a:gd name="T91" fmla="*/ 4 h 896"/>
                <a:gd name="T92" fmla="*/ 1 w 2225"/>
                <a:gd name="T93" fmla="*/ 4 h 896"/>
                <a:gd name="T94" fmla="*/ 1 w 2225"/>
                <a:gd name="T95" fmla="*/ 3 h 896"/>
                <a:gd name="T96" fmla="*/ 0 w 2225"/>
                <a:gd name="T97" fmla="*/ 2 h 896"/>
                <a:gd name="T98" fmla="*/ 0 w 2225"/>
                <a:gd name="T99" fmla="*/ 2 h 896"/>
                <a:gd name="T100" fmla="*/ 0 w 2225"/>
                <a:gd name="T101" fmla="*/ 2 h 896"/>
                <a:gd name="T102" fmla="*/ 1 w 2225"/>
                <a:gd name="T103" fmla="*/ 2 h 896"/>
                <a:gd name="T104" fmla="*/ 1 w 2225"/>
                <a:gd name="T105" fmla="*/ 2 h 896"/>
                <a:gd name="T106" fmla="*/ 1 w 2225"/>
                <a:gd name="T107" fmla="*/ 2 h 896"/>
                <a:gd name="T108" fmla="*/ 0 w 2225"/>
                <a:gd name="T109" fmla="*/ 2 h 896"/>
                <a:gd name="T110" fmla="*/ 0 w 2225"/>
                <a:gd name="T111" fmla="*/ 2 h 896"/>
                <a:gd name="T112" fmla="*/ 0 w 2225"/>
                <a:gd name="T113" fmla="*/ 2 h 896"/>
                <a:gd name="T114" fmla="*/ 0 w 2225"/>
                <a:gd name="T115" fmla="*/ 2 h 896"/>
                <a:gd name="T116" fmla="*/ 0 w 2225"/>
                <a:gd name="T117" fmla="*/ 3 h 896"/>
                <a:gd name="T118" fmla="*/ 0 w 2225"/>
                <a:gd name="T119" fmla="*/ 3 h 896"/>
                <a:gd name="T120" fmla="*/ 0 w 2225"/>
                <a:gd name="T121" fmla="*/ 3 h 896"/>
                <a:gd name="T122" fmla="*/ 0 w 2225"/>
                <a:gd name="T123" fmla="*/ 3 h 896"/>
                <a:gd name="T124" fmla="*/ 0 w 2225"/>
                <a:gd name="T125" fmla="*/ 3 h 89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25" h="896">
                  <a:moveTo>
                    <a:pt x="65" y="432"/>
                  </a:moveTo>
                  <a:lnTo>
                    <a:pt x="95" y="480"/>
                  </a:lnTo>
                  <a:lnTo>
                    <a:pt x="157" y="565"/>
                  </a:lnTo>
                  <a:lnTo>
                    <a:pt x="189" y="603"/>
                  </a:lnTo>
                  <a:lnTo>
                    <a:pt x="222" y="638"/>
                  </a:lnTo>
                  <a:lnTo>
                    <a:pt x="285" y="702"/>
                  </a:lnTo>
                  <a:lnTo>
                    <a:pt x="353" y="757"/>
                  </a:lnTo>
                  <a:lnTo>
                    <a:pt x="386" y="781"/>
                  </a:lnTo>
                  <a:lnTo>
                    <a:pt x="420" y="802"/>
                  </a:lnTo>
                  <a:lnTo>
                    <a:pt x="486" y="836"/>
                  </a:lnTo>
                  <a:lnTo>
                    <a:pt x="523" y="851"/>
                  </a:lnTo>
                  <a:lnTo>
                    <a:pt x="556" y="863"/>
                  </a:lnTo>
                  <a:lnTo>
                    <a:pt x="593" y="874"/>
                  </a:lnTo>
                  <a:lnTo>
                    <a:pt x="661" y="889"/>
                  </a:lnTo>
                  <a:lnTo>
                    <a:pt x="698" y="894"/>
                  </a:lnTo>
                  <a:lnTo>
                    <a:pt x="769" y="896"/>
                  </a:lnTo>
                  <a:lnTo>
                    <a:pt x="805" y="896"/>
                  </a:lnTo>
                  <a:lnTo>
                    <a:pt x="875" y="891"/>
                  </a:lnTo>
                  <a:lnTo>
                    <a:pt x="945" y="877"/>
                  </a:lnTo>
                  <a:lnTo>
                    <a:pt x="984" y="868"/>
                  </a:lnTo>
                  <a:lnTo>
                    <a:pt x="1055" y="850"/>
                  </a:lnTo>
                  <a:lnTo>
                    <a:pt x="1125" y="822"/>
                  </a:lnTo>
                  <a:lnTo>
                    <a:pt x="1161" y="809"/>
                  </a:lnTo>
                  <a:lnTo>
                    <a:pt x="1268" y="758"/>
                  </a:lnTo>
                  <a:lnTo>
                    <a:pt x="1301" y="740"/>
                  </a:lnTo>
                  <a:lnTo>
                    <a:pt x="1372" y="701"/>
                  </a:lnTo>
                  <a:lnTo>
                    <a:pt x="1442" y="658"/>
                  </a:lnTo>
                  <a:lnTo>
                    <a:pt x="1508" y="614"/>
                  </a:lnTo>
                  <a:lnTo>
                    <a:pt x="1577" y="565"/>
                  </a:lnTo>
                  <a:lnTo>
                    <a:pt x="1707" y="466"/>
                  </a:lnTo>
                  <a:lnTo>
                    <a:pt x="1772" y="416"/>
                  </a:lnTo>
                  <a:lnTo>
                    <a:pt x="1951" y="264"/>
                  </a:lnTo>
                  <a:lnTo>
                    <a:pt x="2061" y="165"/>
                  </a:lnTo>
                  <a:lnTo>
                    <a:pt x="2164" y="77"/>
                  </a:lnTo>
                  <a:lnTo>
                    <a:pt x="2174" y="95"/>
                  </a:lnTo>
                  <a:lnTo>
                    <a:pt x="2187" y="110"/>
                  </a:lnTo>
                  <a:lnTo>
                    <a:pt x="2193" y="114"/>
                  </a:lnTo>
                  <a:lnTo>
                    <a:pt x="2200" y="116"/>
                  </a:lnTo>
                  <a:lnTo>
                    <a:pt x="2205" y="118"/>
                  </a:lnTo>
                  <a:lnTo>
                    <a:pt x="2210" y="116"/>
                  </a:lnTo>
                  <a:lnTo>
                    <a:pt x="2216" y="113"/>
                  </a:lnTo>
                  <a:lnTo>
                    <a:pt x="2221" y="108"/>
                  </a:lnTo>
                  <a:lnTo>
                    <a:pt x="2225" y="94"/>
                  </a:lnTo>
                  <a:lnTo>
                    <a:pt x="2225" y="83"/>
                  </a:lnTo>
                  <a:lnTo>
                    <a:pt x="2223" y="72"/>
                  </a:lnTo>
                  <a:lnTo>
                    <a:pt x="2216" y="49"/>
                  </a:lnTo>
                  <a:lnTo>
                    <a:pt x="2210" y="37"/>
                  </a:lnTo>
                  <a:lnTo>
                    <a:pt x="2196" y="18"/>
                  </a:lnTo>
                  <a:lnTo>
                    <a:pt x="2184" y="5"/>
                  </a:lnTo>
                  <a:lnTo>
                    <a:pt x="2176" y="1"/>
                  </a:lnTo>
                  <a:lnTo>
                    <a:pt x="2171" y="0"/>
                  </a:lnTo>
                  <a:lnTo>
                    <a:pt x="2164" y="1"/>
                  </a:lnTo>
                  <a:lnTo>
                    <a:pt x="2158" y="3"/>
                  </a:lnTo>
                  <a:lnTo>
                    <a:pt x="2155" y="8"/>
                  </a:lnTo>
                  <a:lnTo>
                    <a:pt x="2151" y="20"/>
                  </a:lnTo>
                  <a:lnTo>
                    <a:pt x="2151" y="37"/>
                  </a:lnTo>
                  <a:lnTo>
                    <a:pt x="2155" y="57"/>
                  </a:lnTo>
                  <a:lnTo>
                    <a:pt x="2153" y="57"/>
                  </a:lnTo>
                  <a:lnTo>
                    <a:pt x="2148" y="59"/>
                  </a:lnTo>
                  <a:lnTo>
                    <a:pt x="2147" y="59"/>
                  </a:lnTo>
                  <a:lnTo>
                    <a:pt x="2147" y="64"/>
                  </a:lnTo>
                  <a:lnTo>
                    <a:pt x="1967" y="224"/>
                  </a:lnTo>
                  <a:lnTo>
                    <a:pt x="1913" y="270"/>
                  </a:lnTo>
                  <a:lnTo>
                    <a:pt x="1860" y="316"/>
                  </a:lnTo>
                  <a:lnTo>
                    <a:pt x="1802" y="363"/>
                  </a:lnTo>
                  <a:lnTo>
                    <a:pt x="1743" y="409"/>
                  </a:lnTo>
                  <a:lnTo>
                    <a:pt x="1681" y="453"/>
                  </a:lnTo>
                  <a:lnTo>
                    <a:pt x="1616" y="498"/>
                  </a:lnTo>
                  <a:lnTo>
                    <a:pt x="1551" y="543"/>
                  </a:lnTo>
                  <a:lnTo>
                    <a:pt x="1487" y="584"/>
                  </a:lnTo>
                  <a:lnTo>
                    <a:pt x="1417" y="625"/>
                  </a:lnTo>
                  <a:lnTo>
                    <a:pt x="1349" y="663"/>
                  </a:lnTo>
                  <a:lnTo>
                    <a:pt x="1312" y="680"/>
                  </a:lnTo>
                  <a:lnTo>
                    <a:pt x="1276" y="697"/>
                  </a:lnTo>
                  <a:lnTo>
                    <a:pt x="1242" y="712"/>
                  </a:lnTo>
                  <a:lnTo>
                    <a:pt x="1206" y="730"/>
                  </a:lnTo>
                  <a:lnTo>
                    <a:pt x="1098" y="769"/>
                  </a:lnTo>
                  <a:lnTo>
                    <a:pt x="1025" y="788"/>
                  </a:lnTo>
                  <a:lnTo>
                    <a:pt x="951" y="805"/>
                  </a:lnTo>
                  <a:lnTo>
                    <a:pt x="877" y="816"/>
                  </a:lnTo>
                  <a:lnTo>
                    <a:pt x="841" y="817"/>
                  </a:lnTo>
                  <a:lnTo>
                    <a:pt x="805" y="820"/>
                  </a:lnTo>
                  <a:lnTo>
                    <a:pt x="769" y="820"/>
                  </a:lnTo>
                  <a:lnTo>
                    <a:pt x="733" y="817"/>
                  </a:lnTo>
                  <a:lnTo>
                    <a:pt x="658" y="812"/>
                  </a:lnTo>
                  <a:lnTo>
                    <a:pt x="621" y="805"/>
                  </a:lnTo>
                  <a:lnTo>
                    <a:pt x="551" y="785"/>
                  </a:lnTo>
                  <a:lnTo>
                    <a:pt x="515" y="773"/>
                  </a:lnTo>
                  <a:lnTo>
                    <a:pt x="480" y="758"/>
                  </a:lnTo>
                  <a:lnTo>
                    <a:pt x="408" y="725"/>
                  </a:lnTo>
                  <a:lnTo>
                    <a:pt x="375" y="704"/>
                  </a:lnTo>
                  <a:lnTo>
                    <a:pt x="306" y="658"/>
                  </a:lnTo>
                  <a:lnTo>
                    <a:pt x="272" y="630"/>
                  </a:lnTo>
                  <a:lnTo>
                    <a:pt x="238" y="601"/>
                  </a:lnTo>
                  <a:lnTo>
                    <a:pt x="205" y="568"/>
                  </a:lnTo>
                  <a:lnTo>
                    <a:pt x="141" y="498"/>
                  </a:lnTo>
                  <a:lnTo>
                    <a:pt x="108" y="457"/>
                  </a:lnTo>
                  <a:lnTo>
                    <a:pt x="78" y="418"/>
                  </a:lnTo>
                  <a:lnTo>
                    <a:pt x="78" y="416"/>
                  </a:lnTo>
                  <a:lnTo>
                    <a:pt x="76" y="416"/>
                  </a:lnTo>
                  <a:lnTo>
                    <a:pt x="76" y="414"/>
                  </a:lnTo>
                  <a:lnTo>
                    <a:pt x="75" y="414"/>
                  </a:lnTo>
                  <a:lnTo>
                    <a:pt x="81" y="398"/>
                  </a:lnTo>
                  <a:lnTo>
                    <a:pt x="87" y="382"/>
                  </a:lnTo>
                  <a:lnTo>
                    <a:pt x="91" y="370"/>
                  </a:lnTo>
                  <a:lnTo>
                    <a:pt x="92" y="356"/>
                  </a:lnTo>
                  <a:lnTo>
                    <a:pt x="94" y="346"/>
                  </a:lnTo>
                  <a:lnTo>
                    <a:pt x="91" y="332"/>
                  </a:lnTo>
                  <a:lnTo>
                    <a:pt x="85" y="327"/>
                  </a:lnTo>
                  <a:lnTo>
                    <a:pt x="78" y="327"/>
                  </a:lnTo>
                  <a:lnTo>
                    <a:pt x="71" y="329"/>
                  </a:lnTo>
                  <a:lnTo>
                    <a:pt x="65" y="334"/>
                  </a:lnTo>
                  <a:lnTo>
                    <a:pt x="57" y="342"/>
                  </a:lnTo>
                  <a:lnTo>
                    <a:pt x="47" y="351"/>
                  </a:lnTo>
                  <a:lnTo>
                    <a:pt x="30" y="378"/>
                  </a:lnTo>
                  <a:lnTo>
                    <a:pt x="14" y="409"/>
                  </a:lnTo>
                  <a:lnTo>
                    <a:pt x="9" y="424"/>
                  </a:lnTo>
                  <a:lnTo>
                    <a:pt x="5" y="438"/>
                  </a:lnTo>
                  <a:lnTo>
                    <a:pt x="0" y="462"/>
                  </a:lnTo>
                  <a:lnTo>
                    <a:pt x="5" y="480"/>
                  </a:lnTo>
                  <a:lnTo>
                    <a:pt x="9" y="483"/>
                  </a:lnTo>
                  <a:lnTo>
                    <a:pt x="14" y="483"/>
                  </a:lnTo>
                  <a:lnTo>
                    <a:pt x="22" y="481"/>
                  </a:lnTo>
                  <a:lnTo>
                    <a:pt x="35" y="473"/>
                  </a:lnTo>
                  <a:lnTo>
                    <a:pt x="51" y="453"/>
                  </a:lnTo>
                  <a:lnTo>
                    <a:pt x="59" y="445"/>
                  </a:lnTo>
                  <a:lnTo>
                    <a:pt x="65" y="43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mtClean="0"/>
            </a:p>
          </p:txBody>
        </p:sp>
        <p:sp>
          <p:nvSpPr>
            <p:cNvPr id="5244" name="Freeform 15"/>
            <p:cNvSpPr>
              <a:spLocks/>
            </p:cNvSpPr>
            <p:nvPr/>
          </p:nvSpPr>
          <p:spPr bwMode="auto">
            <a:xfrm>
              <a:off x="3310" y="1953"/>
              <a:ext cx="172" cy="69"/>
            </a:xfrm>
            <a:custGeom>
              <a:avLst/>
              <a:gdLst>
                <a:gd name="T0" fmla="*/ 0 w 2231"/>
                <a:gd name="T1" fmla="*/ 3 h 901"/>
                <a:gd name="T2" fmla="*/ 1 w 2231"/>
                <a:gd name="T3" fmla="*/ 3 h 901"/>
                <a:gd name="T4" fmla="*/ 2 w 2231"/>
                <a:gd name="T5" fmla="*/ 5 h 901"/>
                <a:gd name="T6" fmla="*/ 4 w 2231"/>
                <a:gd name="T7" fmla="*/ 5 h 901"/>
                <a:gd name="T8" fmla="*/ 5 w 2231"/>
                <a:gd name="T9" fmla="*/ 5 h 901"/>
                <a:gd name="T10" fmla="*/ 7 w 2231"/>
                <a:gd name="T11" fmla="*/ 5 h 901"/>
                <a:gd name="T12" fmla="*/ 9 w 2231"/>
                <a:gd name="T13" fmla="*/ 4 h 901"/>
                <a:gd name="T14" fmla="*/ 12 w 2231"/>
                <a:gd name="T15" fmla="*/ 1 h 901"/>
                <a:gd name="T16" fmla="*/ 13 w 2231"/>
                <a:gd name="T17" fmla="*/ 1 h 901"/>
                <a:gd name="T18" fmla="*/ 13 w 2231"/>
                <a:gd name="T19" fmla="*/ 1 h 901"/>
                <a:gd name="T20" fmla="*/ 13 w 2231"/>
                <a:gd name="T21" fmla="*/ 0 h 901"/>
                <a:gd name="T22" fmla="*/ 13 w 2231"/>
                <a:gd name="T23" fmla="*/ 0 h 901"/>
                <a:gd name="T24" fmla="*/ 13 w 2231"/>
                <a:gd name="T25" fmla="*/ 0 h 901"/>
                <a:gd name="T26" fmla="*/ 13 w 2231"/>
                <a:gd name="T27" fmla="*/ 0 h 901"/>
                <a:gd name="T28" fmla="*/ 13 w 2231"/>
                <a:gd name="T29" fmla="*/ 0 h 901"/>
                <a:gd name="T30" fmla="*/ 10 w 2231"/>
                <a:gd name="T31" fmla="*/ 2 h 901"/>
                <a:gd name="T32" fmla="*/ 8 w 2231"/>
                <a:gd name="T33" fmla="*/ 4 h 901"/>
                <a:gd name="T34" fmla="*/ 7 w 2231"/>
                <a:gd name="T35" fmla="*/ 5 h 901"/>
                <a:gd name="T36" fmla="*/ 5 w 2231"/>
                <a:gd name="T37" fmla="*/ 5 h 901"/>
                <a:gd name="T38" fmla="*/ 4 w 2231"/>
                <a:gd name="T39" fmla="*/ 5 h 901"/>
                <a:gd name="T40" fmla="*/ 2 w 2231"/>
                <a:gd name="T41" fmla="*/ 4 h 901"/>
                <a:gd name="T42" fmla="*/ 1 w 2231"/>
                <a:gd name="T43" fmla="*/ 3 h 901"/>
                <a:gd name="T44" fmla="*/ 0 w 2231"/>
                <a:gd name="T45" fmla="*/ 2 h 901"/>
                <a:gd name="T46" fmla="*/ 1 w 2231"/>
                <a:gd name="T47" fmla="*/ 2 h 901"/>
                <a:gd name="T48" fmla="*/ 1 w 2231"/>
                <a:gd name="T49" fmla="*/ 2 h 901"/>
                <a:gd name="T50" fmla="*/ 0 w 2231"/>
                <a:gd name="T51" fmla="*/ 2 h 901"/>
                <a:gd name="T52" fmla="*/ 0 w 2231"/>
                <a:gd name="T53" fmla="*/ 2 h 901"/>
                <a:gd name="T54" fmla="*/ 0 w 2231"/>
                <a:gd name="T55" fmla="*/ 3 h 901"/>
                <a:gd name="T56" fmla="*/ 0 w 2231"/>
                <a:gd name="T57" fmla="*/ 3 h 901"/>
                <a:gd name="T58" fmla="*/ 0 w 2231"/>
                <a:gd name="T59" fmla="*/ 3 h 901"/>
                <a:gd name="T60" fmla="*/ 0 w 2231"/>
                <a:gd name="T61" fmla="*/ 3 h 901"/>
                <a:gd name="T62" fmla="*/ 0 w 2231"/>
                <a:gd name="T63" fmla="*/ 3 h 901"/>
                <a:gd name="T64" fmla="*/ 0 w 2231"/>
                <a:gd name="T65" fmla="*/ 3 h 901"/>
                <a:gd name="T66" fmla="*/ 0 w 2231"/>
                <a:gd name="T67" fmla="*/ 2 h 901"/>
                <a:gd name="T68" fmla="*/ 1 w 2231"/>
                <a:gd name="T69" fmla="*/ 2 h 901"/>
                <a:gd name="T70" fmla="*/ 1 w 2231"/>
                <a:gd name="T71" fmla="*/ 2 h 901"/>
                <a:gd name="T72" fmla="*/ 0 w 2231"/>
                <a:gd name="T73" fmla="*/ 2 h 901"/>
                <a:gd name="T74" fmla="*/ 1 w 2231"/>
                <a:gd name="T75" fmla="*/ 3 h 901"/>
                <a:gd name="T76" fmla="*/ 2 w 2231"/>
                <a:gd name="T77" fmla="*/ 4 h 901"/>
                <a:gd name="T78" fmla="*/ 3 w 2231"/>
                <a:gd name="T79" fmla="*/ 5 h 901"/>
                <a:gd name="T80" fmla="*/ 5 w 2231"/>
                <a:gd name="T81" fmla="*/ 5 h 901"/>
                <a:gd name="T82" fmla="*/ 6 w 2231"/>
                <a:gd name="T83" fmla="*/ 5 h 901"/>
                <a:gd name="T84" fmla="*/ 8 w 2231"/>
                <a:gd name="T85" fmla="*/ 4 h 901"/>
                <a:gd name="T86" fmla="*/ 10 w 2231"/>
                <a:gd name="T87" fmla="*/ 3 h 901"/>
                <a:gd name="T88" fmla="*/ 11 w 2231"/>
                <a:gd name="T89" fmla="*/ 2 h 901"/>
                <a:gd name="T90" fmla="*/ 13 w 2231"/>
                <a:gd name="T91" fmla="*/ 0 h 901"/>
                <a:gd name="T92" fmla="*/ 13 w 2231"/>
                <a:gd name="T93" fmla="*/ 0 h 901"/>
                <a:gd name="T94" fmla="*/ 13 w 2231"/>
                <a:gd name="T95" fmla="*/ 0 h 901"/>
                <a:gd name="T96" fmla="*/ 13 w 2231"/>
                <a:gd name="T97" fmla="*/ 0 h 901"/>
                <a:gd name="T98" fmla="*/ 13 w 2231"/>
                <a:gd name="T99" fmla="*/ 1 h 901"/>
                <a:gd name="T100" fmla="*/ 13 w 2231"/>
                <a:gd name="T101" fmla="*/ 1 h 901"/>
                <a:gd name="T102" fmla="*/ 13 w 2231"/>
                <a:gd name="T103" fmla="*/ 1 h 901"/>
                <a:gd name="T104" fmla="*/ 12 w 2231"/>
                <a:gd name="T105" fmla="*/ 1 h 901"/>
                <a:gd name="T106" fmla="*/ 9 w 2231"/>
                <a:gd name="T107" fmla="*/ 4 h 901"/>
                <a:gd name="T108" fmla="*/ 7 w 2231"/>
                <a:gd name="T109" fmla="*/ 5 h 901"/>
                <a:gd name="T110" fmla="*/ 5 w 2231"/>
                <a:gd name="T111" fmla="*/ 5 h 901"/>
                <a:gd name="T112" fmla="*/ 4 w 2231"/>
                <a:gd name="T113" fmla="*/ 5 h 901"/>
                <a:gd name="T114" fmla="*/ 3 w 2231"/>
                <a:gd name="T115" fmla="*/ 5 h 901"/>
                <a:gd name="T116" fmla="*/ 1 w 2231"/>
                <a:gd name="T117" fmla="*/ 4 h 901"/>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2231" h="901">
                  <a:moveTo>
                    <a:pt x="71" y="433"/>
                  </a:moveTo>
                  <a:lnTo>
                    <a:pt x="70" y="433"/>
                  </a:lnTo>
                  <a:lnTo>
                    <a:pt x="69" y="431"/>
                  </a:lnTo>
                  <a:lnTo>
                    <a:pt x="67" y="431"/>
                  </a:lnTo>
                  <a:lnTo>
                    <a:pt x="66" y="433"/>
                  </a:lnTo>
                  <a:lnTo>
                    <a:pt x="66" y="434"/>
                  </a:lnTo>
                  <a:lnTo>
                    <a:pt x="66" y="435"/>
                  </a:lnTo>
                  <a:lnTo>
                    <a:pt x="66" y="436"/>
                  </a:lnTo>
                  <a:lnTo>
                    <a:pt x="96" y="484"/>
                  </a:lnTo>
                  <a:lnTo>
                    <a:pt x="158" y="569"/>
                  </a:lnTo>
                  <a:lnTo>
                    <a:pt x="190" y="607"/>
                  </a:lnTo>
                  <a:lnTo>
                    <a:pt x="190" y="608"/>
                  </a:lnTo>
                  <a:lnTo>
                    <a:pt x="223" y="643"/>
                  </a:lnTo>
                  <a:lnTo>
                    <a:pt x="286" y="707"/>
                  </a:lnTo>
                  <a:lnTo>
                    <a:pt x="354" y="763"/>
                  </a:lnTo>
                  <a:lnTo>
                    <a:pt x="387" y="786"/>
                  </a:lnTo>
                  <a:lnTo>
                    <a:pt x="421" y="807"/>
                  </a:lnTo>
                  <a:lnTo>
                    <a:pt x="422" y="807"/>
                  </a:lnTo>
                  <a:lnTo>
                    <a:pt x="488" y="842"/>
                  </a:lnTo>
                  <a:lnTo>
                    <a:pt x="524" y="857"/>
                  </a:lnTo>
                  <a:lnTo>
                    <a:pt x="525" y="857"/>
                  </a:lnTo>
                  <a:lnTo>
                    <a:pt x="559" y="869"/>
                  </a:lnTo>
                  <a:lnTo>
                    <a:pt x="595" y="880"/>
                  </a:lnTo>
                  <a:lnTo>
                    <a:pt x="663" y="895"/>
                  </a:lnTo>
                  <a:lnTo>
                    <a:pt x="700" y="900"/>
                  </a:lnTo>
                  <a:lnTo>
                    <a:pt x="701" y="900"/>
                  </a:lnTo>
                  <a:lnTo>
                    <a:pt x="772" y="901"/>
                  </a:lnTo>
                  <a:lnTo>
                    <a:pt x="809" y="901"/>
                  </a:lnTo>
                  <a:lnTo>
                    <a:pt x="879" y="897"/>
                  </a:lnTo>
                  <a:lnTo>
                    <a:pt x="949" y="883"/>
                  </a:lnTo>
                  <a:lnTo>
                    <a:pt x="987" y="875"/>
                  </a:lnTo>
                  <a:lnTo>
                    <a:pt x="1059" y="856"/>
                  </a:lnTo>
                  <a:lnTo>
                    <a:pt x="1059" y="855"/>
                  </a:lnTo>
                  <a:lnTo>
                    <a:pt x="1129" y="827"/>
                  </a:lnTo>
                  <a:lnTo>
                    <a:pt x="1129" y="828"/>
                  </a:lnTo>
                  <a:lnTo>
                    <a:pt x="1165" y="815"/>
                  </a:lnTo>
                  <a:lnTo>
                    <a:pt x="1165" y="814"/>
                  </a:lnTo>
                  <a:lnTo>
                    <a:pt x="1272" y="765"/>
                  </a:lnTo>
                  <a:lnTo>
                    <a:pt x="1306" y="745"/>
                  </a:lnTo>
                  <a:lnTo>
                    <a:pt x="1376" y="706"/>
                  </a:lnTo>
                  <a:lnTo>
                    <a:pt x="1447" y="663"/>
                  </a:lnTo>
                  <a:lnTo>
                    <a:pt x="1513" y="619"/>
                  </a:lnTo>
                  <a:lnTo>
                    <a:pt x="1581" y="570"/>
                  </a:lnTo>
                  <a:lnTo>
                    <a:pt x="1776" y="421"/>
                  </a:lnTo>
                  <a:lnTo>
                    <a:pt x="1777" y="421"/>
                  </a:lnTo>
                  <a:lnTo>
                    <a:pt x="1956" y="269"/>
                  </a:lnTo>
                  <a:lnTo>
                    <a:pt x="2066" y="170"/>
                  </a:lnTo>
                  <a:lnTo>
                    <a:pt x="2169" y="82"/>
                  </a:lnTo>
                  <a:lnTo>
                    <a:pt x="2164" y="81"/>
                  </a:lnTo>
                  <a:lnTo>
                    <a:pt x="2175" y="99"/>
                  </a:lnTo>
                  <a:lnTo>
                    <a:pt x="2175" y="100"/>
                  </a:lnTo>
                  <a:lnTo>
                    <a:pt x="2188" y="115"/>
                  </a:lnTo>
                  <a:lnTo>
                    <a:pt x="2194" y="119"/>
                  </a:lnTo>
                  <a:lnTo>
                    <a:pt x="2195" y="120"/>
                  </a:lnTo>
                  <a:lnTo>
                    <a:pt x="2202" y="122"/>
                  </a:lnTo>
                  <a:lnTo>
                    <a:pt x="2201" y="121"/>
                  </a:lnTo>
                  <a:lnTo>
                    <a:pt x="2206" y="123"/>
                  </a:lnTo>
                  <a:lnTo>
                    <a:pt x="2209" y="124"/>
                  </a:lnTo>
                  <a:lnTo>
                    <a:pt x="2215" y="122"/>
                  </a:lnTo>
                  <a:lnTo>
                    <a:pt x="2215" y="121"/>
                  </a:lnTo>
                  <a:lnTo>
                    <a:pt x="2220" y="118"/>
                  </a:lnTo>
                  <a:lnTo>
                    <a:pt x="2222" y="118"/>
                  </a:lnTo>
                  <a:lnTo>
                    <a:pt x="2226" y="113"/>
                  </a:lnTo>
                  <a:lnTo>
                    <a:pt x="2227" y="111"/>
                  </a:lnTo>
                  <a:lnTo>
                    <a:pt x="2231" y="97"/>
                  </a:lnTo>
                  <a:lnTo>
                    <a:pt x="2231" y="86"/>
                  </a:lnTo>
                  <a:lnTo>
                    <a:pt x="2229" y="74"/>
                  </a:lnTo>
                  <a:lnTo>
                    <a:pt x="2222" y="51"/>
                  </a:lnTo>
                  <a:lnTo>
                    <a:pt x="2216" y="39"/>
                  </a:lnTo>
                  <a:lnTo>
                    <a:pt x="2201" y="19"/>
                  </a:lnTo>
                  <a:lnTo>
                    <a:pt x="2188" y="6"/>
                  </a:lnTo>
                  <a:lnTo>
                    <a:pt x="2181" y="2"/>
                  </a:lnTo>
                  <a:lnTo>
                    <a:pt x="2174" y="0"/>
                  </a:lnTo>
                  <a:lnTo>
                    <a:pt x="2173" y="0"/>
                  </a:lnTo>
                  <a:lnTo>
                    <a:pt x="2165" y="2"/>
                  </a:lnTo>
                  <a:lnTo>
                    <a:pt x="2160" y="3"/>
                  </a:lnTo>
                  <a:lnTo>
                    <a:pt x="2159" y="4"/>
                  </a:lnTo>
                  <a:lnTo>
                    <a:pt x="2155" y="10"/>
                  </a:lnTo>
                  <a:lnTo>
                    <a:pt x="2151" y="22"/>
                  </a:lnTo>
                  <a:lnTo>
                    <a:pt x="2151" y="41"/>
                  </a:lnTo>
                  <a:lnTo>
                    <a:pt x="2155" y="61"/>
                  </a:lnTo>
                  <a:lnTo>
                    <a:pt x="2158" y="58"/>
                  </a:lnTo>
                  <a:lnTo>
                    <a:pt x="2156" y="58"/>
                  </a:lnTo>
                  <a:lnTo>
                    <a:pt x="2155" y="58"/>
                  </a:lnTo>
                  <a:lnTo>
                    <a:pt x="2150" y="60"/>
                  </a:lnTo>
                  <a:lnTo>
                    <a:pt x="2151" y="59"/>
                  </a:lnTo>
                  <a:lnTo>
                    <a:pt x="2150" y="59"/>
                  </a:lnTo>
                  <a:lnTo>
                    <a:pt x="2147" y="62"/>
                  </a:lnTo>
                  <a:lnTo>
                    <a:pt x="2147" y="67"/>
                  </a:lnTo>
                  <a:lnTo>
                    <a:pt x="2148" y="64"/>
                  </a:lnTo>
                  <a:lnTo>
                    <a:pt x="1968" y="225"/>
                  </a:lnTo>
                  <a:lnTo>
                    <a:pt x="1914" y="271"/>
                  </a:lnTo>
                  <a:lnTo>
                    <a:pt x="1861" y="317"/>
                  </a:lnTo>
                  <a:lnTo>
                    <a:pt x="1803" y="364"/>
                  </a:lnTo>
                  <a:lnTo>
                    <a:pt x="1804" y="364"/>
                  </a:lnTo>
                  <a:lnTo>
                    <a:pt x="1743" y="410"/>
                  </a:lnTo>
                  <a:lnTo>
                    <a:pt x="1683" y="454"/>
                  </a:lnTo>
                  <a:lnTo>
                    <a:pt x="1617" y="499"/>
                  </a:lnTo>
                  <a:lnTo>
                    <a:pt x="1553" y="544"/>
                  </a:lnTo>
                  <a:lnTo>
                    <a:pt x="1489" y="585"/>
                  </a:lnTo>
                  <a:lnTo>
                    <a:pt x="1418" y="626"/>
                  </a:lnTo>
                  <a:lnTo>
                    <a:pt x="1349" y="664"/>
                  </a:lnTo>
                  <a:lnTo>
                    <a:pt x="1350" y="664"/>
                  </a:lnTo>
                  <a:lnTo>
                    <a:pt x="1314" y="680"/>
                  </a:lnTo>
                  <a:lnTo>
                    <a:pt x="1278" y="698"/>
                  </a:lnTo>
                  <a:lnTo>
                    <a:pt x="1244" y="713"/>
                  </a:lnTo>
                  <a:lnTo>
                    <a:pt x="1208" y="731"/>
                  </a:lnTo>
                  <a:lnTo>
                    <a:pt x="1208" y="730"/>
                  </a:lnTo>
                  <a:lnTo>
                    <a:pt x="1100" y="770"/>
                  </a:lnTo>
                  <a:lnTo>
                    <a:pt x="1027" y="788"/>
                  </a:lnTo>
                  <a:lnTo>
                    <a:pt x="953" y="806"/>
                  </a:lnTo>
                  <a:lnTo>
                    <a:pt x="880" y="816"/>
                  </a:lnTo>
                  <a:lnTo>
                    <a:pt x="844" y="817"/>
                  </a:lnTo>
                  <a:lnTo>
                    <a:pt x="843" y="817"/>
                  </a:lnTo>
                  <a:lnTo>
                    <a:pt x="808" y="821"/>
                  </a:lnTo>
                  <a:lnTo>
                    <a:pt x="772" y="821"/>
                  </a:lnTo>
                  <a:lnTo>
                    <a:pt x="736" y="817"/>
                  </a:lnTo>
                  <a:lnTo>
                    <a:pt x="661" y="812"/>
                  </a:lnTo>
                  <a:lnTo>
                    <a:pt x="624" y="806"/>
                  </a:lnTo>
                  <a:lnTo>
                    <a:pt x="625" y="806"/>
                  </a:lnTo>
                  <a:lnTo>
                    <a:pt x="555" y="785"/>
                  </a:lnTo>
                  <a:lnTo>
                    <a:pt x="519" y="773"/>
                  </a:lnTo>
                  <a:lnTo>
                    <a:pt x="484" y="759"/>
                  </a:lnTo>
                  <a:lnTo>
                    <a:pt x="414" y="726"/>
                  </a:lnTo>
                  <a:lnTo>
                    <a:pt x="379" y="704"/>
                  </a:lnTo>
                  <a:lnTo>
                    <a:pt x="311" y="659"/>
                  </a:lnTo>
                  <a:lnTo>
                    <a:pt x="278" y="631"/>
                  </a:lnTo>
                  <a:lnTo>
                    <a:pt x="243" y="602"/>
                  </a:lnTo>
                  <a:lnTo>
                    <a:pt x="211" y="569"/>
                  </a:lnTo>
                  <a:lnTo>
                    <a:pt x="146" y="499"/>
                  </a:lnTo>
                  <a:lnTo>
                    <a:pt x="147" y="499"/>
                  </a:lnTo>
                  <a:lnTo>
                    <a:pt x="115" y="458"/>
                  </a:lnTo>
                  <a:lnTo>
                    <a:pt x="83" y="419"/>
                  </a:lnTo>
                  <a:lnTo>
                    <a:pt x="84" y="421"/>
                  </a:lnTo>
                  <a:lnTo>
                    <a:pt x="84" y="419"/>
                  </a:lnTo>
                  <a:lnTo>
                    <a:pt x="81" y="416"/>
                  </a:lnTo>
                  <a:lnTo>
                    <a:pt x="79" y="416"/>
                  </a:lnTo>
                  <a:lnTo>
                    <a:pt x="82" y="419"/>
                  </a:lnTo>
                  <a:lnTo>
                    <a:pt x="82" y="417"/>
                  </a:lnTo>
                  <a:lnTo>
                    <a:pt x="79" y="415"/>
                  </a:lnTo>
                  <a:lnTo>
                    <a:pt x="78" y="415"/>
                  </a:lnTo>
                  <a:lnTo>
                    <a:pt x="80" y="418"/>
                  </a:lnTo>
                  <a:lnTo>
                    <a:pt x="88" y="402"/>
                  </a:lnTo>
                  <a:lnTo>
                    <a:pt x="93" y="386"/>
                  </a:lnTo>
                  <a:lnTo>
                    <a:pt x="96" y="374"/>
                  </a:lnTo>
                  <a:lnTo>
                    <a:pt x="96" y="373"/>
                  </a:lnTo>
                  <a:lnTo>
                    <a:pt x="98" y="360"/>
                  </a:lnTo>
                  <a:lnTo>
                    <a:pt x="101" y="349"/>
                  </a:lnTo>
                  <a:lnTo>
                    <a:pt x="101" y="348"/>
                  </a:lnTo>
                  <a:lnTo>
                    <a:pt x="96" y="334"/>
                  </a:lnTo>
                  <a:lnTo>
                    <a:pt x="96" y="333"/>
                  </a:lnTo>
                  <a:lnTo>
                    <a:pt x="90" y="328"/>
                  </a:lnTo>
                  <a:lnTo>
                    <a:pt x="88" y="328"/>
                  </a:lnTo>
                  <a:lnTo>
                    <a:pt x="80" y="328"/>
                  </a:lnTo>
                  <a:lnTo>
                    <a:pt x="72" y="329"/>
                  </a:lnTo>
                  <a:lnTo>
                    <a:pt x="71" y="330"/>
                  </a:lnTo>
                  <a:lnTo>
                    <a:pt x="66" y="335"/>
                  </a:lnTo>
                  <a:lnTo>
                    <a:pt x="57" y="343"/>
                  </a:lnTo>
                  <a:lnTo>
                    <a:pt x="48" y="352"/>
                  </a:lnTo>
                  <a:lnTo>
                    <a:pt x="29" y="380"/>
                  </a:lnTo>
                  <a:lnTo>
                    <a:pt x="15" y="411"/>
                  </a:lnTo>
                  <a:lnTo>
                    <a:pt x="14" y="411"/>
                  </a:lnTo>
                  <a:lnTo>
                    <a:pt x="10" y="427"/>
                  </a:lnTo>
                  <a:lnTo>
                    <a:pt x="4" y="441"/>
                  </a:lnTo>
                  <a:lnTo>
                    <a:pt x="0" y="464"/>
                  </a:lnTo>
                  <a:lnTo>
                    <a:pt x="0" y="465"/>
                  </a:lnTo>
                  <a:lnTo>
                    <a:pt x="4" y="483"/>
                  </a:lnTo>
                  <a:lnTo>
                    <a:pt x="6" y="485"/>
                  </a:lnTo>
                  <a:lnTo>
                    <a:pt x="11" y="488"/>
                  </a:lnTo>
                  <a:lnTo>
                    <a:pt x="12" y="489"/>
                  </a:lnTo>
                  <a:lnTo>
                    <a:pt x="19" y="489"/>
                  </a:lnTo>
                  <a:lnTo>
                    <a:pt x="26" y="487"/>
                  </a:lnTo>
                  <a:lnTo>
                    <a:pt x="39" y="478"/>
                  </a:lnTo>
                  <a:lnTo>
                    <a:pt x="40" y="478"/>
                  </a:lnTo>
                  <a:lnTo>
                    <a:pt x="64" y="450"/>
                  </a:lnTo>
                  <a:lnTo>
                    <a:pt x="64" y="449"/>
                  </a:lnTo>
                  <a:lnTo>
                    <a:pt x="71" y="436"/>
                  </a:lnTo>
                  <a:lnTo>
                    <a:pt x="71" y="435"/>
                  </a:lnTo>
                  <a:lnTo>
                    <a:pt x="71" y="434"/>
                  </a:lnTo>
                  <a:lnTo>
                    <a:pt x="71" y="433"/>
                  </a:lnTo>
                  <a:lnTo>
                    <a:pt x="70" y="433"/>
                  </a:lnTo>
                  <a:lnTo>
                    <a:pt x="69" y="431"/>
                  </a:lnTo>
                  <a:lnTo>
                    <a:pt x="67" y="431"/>
                  </a:lnTo>
                  <a:lnTo>
                    <a:pt x="66" y="433"/>
                  </a:lnTo>
                  <a:lnTo>
                    <a:pt x="58" y="447"/>
                  </a:lnTo>
                  <a:lnTo>
                    <a:pt x="60" y="447"/>
                  </a:lnTo>
                  <a:lnTo>
                    <a:pt x="36" y="474"/>
                  </a:lnTo>
                  <a:lnTo>
                    <a:pt x="23" y="482"/>
                  </a:lnTo>
                  <a:lnTo>
                    <a:pt x="24" y="482"/>
                  </a:lnTo>
                  <a:lnTo>
                    <a:pt x="16" y="483"/>
                  </a:lnTo>
                  <a:lnTo>
                    <a:pt x="17" y="483"/>
                  </a:lnTo>
                  <a:lnTo>
                    <a:pt x="12" y="483"/>
                  </a:lnTo>
                  <a:lnTo>
                    <a:pt x="14" y="484"/>
                  </a:lnTo>
                  <a:lnTo>
                    <a:pt x="9" y="480"/>
                  </a:lnTo>
                  <a:lnTo>
                    <a:pt x="10" y="482"/>
                  </a:lnTo>
                  <a:lnTo>
                    <a:pt x="7" y="464"/>
                  </a:lnTo>
                  <a:lnTo>
                    <a:pt x="7" y="465"/>
                  </a:lnTo>
                  <a:lnTo>
                    <a:pt x="10" y="442"/>
                  </a:lnTo>
                  <a:lnTo>
                    <a:pt x="15" y="428"/>
                  </a:lnTo>
                  <a:lnTo>
                    <a:pt x="21" y="413"/>
                  </a:lnTo>
                  <a:lnTo>
                    <a:pt x="35" y="382"/>
                  </a:lnTo>
                  <a:lnTo>
                    <a:pt x="35" y="383"/>
                  </a:lnTo>
                  <a:lnTo>
                    <a:pt x="53" y="355"/>
                  </a:lnTo>
                  <a:lnTo>
                    <a:pt x="52" y="356"/>
                  </a:lnTo>
                  <a:lnTo>
                    <a:pt x="62" y="347"/>
                  </a:lnTo>
                  <a:lnTo>
                    <a:pt x="70" y="339"/>
                  </a:lnTo>
                  <a:lnTo>
                    <a:pt x="76" y="334"/>
                  </a:lnTo>
                  <a:lnTo>
                    <a:pt x="75" y="335"/>
                  </a:lnTo>
                  <a:lnTo>
                    <a:pt x="82" y="333"/>
                  </a:lnTo>
                  <a:lnTo>
                    <a:pt x="81" y="333"/>
                  </a:lnTo>
                  <a:lnTo>
                    <a:pt x="88" y="333"/>
                  </a:lnTo>
                  <a:lnTo>
                    <a:pt x="87" y="332"/>
                  </a:lnTo>
                  <a:lnTo>
                    <a:pt x="92" y="337"/>
                  </a:lnTo>
                  <a:lnTo>
                    <a:pt x="91" y="336"/>
                  </a:lnTo>
                  <a:lnTo>
                    <a:pt x="94" y="349"/>
                  </a:lnTo>
                  <a:lnTo>
                    <a:pt x="94" y="348"/>
                  </a:lnTo>
                  <a:lnTo>
                    <a:pt x="92" y="359"/>
                  </a:lnTo>
                  <a:lnTo>
                    <a:pt x="91" y="372"/>
                  </a:lnTo>
                  <a:lnTo>
                    <a:pt x="87" y="384"/>
                  </a:lnTo>
                  <a:lnTo>
                    <a:pt x="81" y="400"/>
                  </a:lnTo>
                  <a:lnTo>
                    <a:pt x="75" y="417"/>
                  </a:lnTo>
                  <a:lnTo>
                    <a:pt x="78" y="420"/>
                  </a:lnTo>
                  <a:lnTo>
                    <a:pt x="79" y="420"/>
                  </a:lnTo>
                  <a:lnTo>
                    <a:pt x="76" y="417"/>
                  </a:lnTo>
                  <a:lnTo>
                    <a:pt x="76" y="419"/>
                  </a:lnTo>
                  <a:lnTo>
                    <a:pt x="79" y="422"/>
                  </a:lnTo>
                  <a:lnTo>
                    <a:pt x="81" y="422"/>
                  </a:lnTo>
                  <a:lnTo>
                    <a:pt x="78" y="419"/>
                  </a:lnTo>
                  <a:lnTo>
                    <a:pt x="78" y="421"/>
                  </a:lnTo>
                  <a:lnTo>
                    <a:pt x="78" y="422"/>
                  </a:lnTo>
                  <a:lnTo>
                    <a:pt x="109" y="462"/>
                  </a:lnTo>
                  <a:lnTo>
                    <a:pt x="142" y="503"/>
                  </a:lnTo>
                  <a:lnTo>
                    <a:pt x="206" y="573"/>
                  </a:lnTo>
                  <a:lnTo>
                    <a:pt x="239" y="606"/>
                  </a:lnTo>
                  <a:lnTo>
                    <a:pt x="273" y="635"/>
                  </a:lnTo>
                  <a:lnTo>
                    <a:pt x="307" y="663"/>
                  </a:lnTo>
                  <a:lnTo>
                    <a:pt x="308" y="663"/>
                  </a:lnTo>
                  <a:lnTo>
                    <a:pt x="376" y="709"/>
                  </a:lnTo>
                  <a:lnTo>
                    <a:pt x="410" y="730"/>
                  </a:lnTo>
                  <a:lnTo>
                    <a:pt x="482" y="765"/>
                  </a:lnTo>
                  <a:lnTo>
                    <a:pt x="517" y="778"/>
                  </a:lnTo>
                  <a:lnTo>
                    <a:pt x="553" y="790"/>
                  </a:lnTo>
                  <a:lnTo>
                    <a:pt x="623" y="811"/>
                  </a:lnTo>
                  <a:lnTo>
                    <a:pt x="624" y="811"/>
                  </a:lnTo>
                  <a:lnTo>
                    <a:pt x="660" y="818"/>
                  </a:lnTo>
                  <a:lnTo>
                    <a:pt x="735" y="823"/>
                  </a:lnTo>
                  <a:lnTo>
                    <a:pt x="772" y="826"/>
                  </a:lnTo>
                  <a:lnTo>
                    <a:pt x="808" y="826"/>
                  </a:lnTo>
                  <a:lnTo>
                    <a:pt x="809" y="826"/>
                  </a:lnTo>
                  <a:lnTo>
                    <a:pt x="844" y="823"/>
                  </a:lnTo>
                  <a:lnTo>
                    <a:pt x="880" y="821"/>
                  </a:lnTo>
                  <a:lnTo>
                    <a:pt x="954" y="811"/>
                  </a:lnTo>
                  <a:lnTo>
                    <a:pt x="1028" y="793"/>
                  </a:lnTo>
                  <a:lnTo>
                    <a:pt x="1102" y="775"/>
                  </a:lnTo>
                  <a:lnTo>
                    <a:pt x="1210" y="736"/>
                  </a:lnTo>
                  <a:lnTo>
                    <a:pt x="1210" y="735"/>
                  </a:lnTo>
                  <a:lnTo>
                    <a:pt x="1247" y="717"/>
                  </a:lnTo>
                  <a:lnTo>
                    <a:pt x="1280" y="702"/>
                  </a:lnTo>
                  <a:lnTo>
                    <a:pt x="1316" y="685"/>
                  </a:lnTo>
                  <a:lnTo>
                    <a:pt x="1353" y="669"/>
                  </a:lnTo>
                  <a:lnTo>
                    <a:pt x="1354" y="669"/>
                  </a:lnTo>
                  <a:lnTo>
                    <a:pt x="1422" y="631"/>
                  </a:lnTo>
                  <a:lnTo>
                    <a:pt x="1492" y="589"/>
                  </a:lnTo>
                  <a:lnTo>
                    <a:pt x="1557" y="549"/>
                  </a:lnTo>
                  <a:lnTo>
                    <a:pt x="1621" y="503"/>
                  </a:lnTo>
                  <a:lnTo>
                    <a:pt x="1686" y="459"/>
                  </a:lnTo>
                  <a:lnTo>
                    <a:pt x="1747" y="415"/>
                  </a:lnTo>
                  <a:lnTo>
                    <a:pt x="1747" y="414"/>
                  </a:lnTo>
                  <a:lnTo>
                    <a:pt x="1807" y="368"/>
                  </a:lnTo>
                  <a:lnTo>
                    <a:pt x="1865" y="322"/>
                  </a:lnTo>
                  <a:lnTo>
                    <a:pt x="1918" y="275"/>
                  </a:lnTo>
                  <a:lnTo>
                    <a:pt x="1972" y="229"/>
                  </a:lnTo>
                  <a:lnTo>
                    <a:pt x="2152" y="69"/>
                  </a:lnTo>
                  <a:lnTo>
                    <a:pt x="2154" y="67"/>
                  </a:lnTo>
                  <a:lnTo>
                    <a:pt x="2154" y="62"/>
                  </a:lnTo>
                  <a:lnTo>
                    <a:pt x="2150" y="66"/>
                  </a:lnTo>
                  <a:lnTo>
                    <a:pt x="2151" y="66"/>
                  </a:lnTo>
                  <a:lnTo>
                    <a:pt x="2154" y="64"/>
                  </a:lnTo>
                  <a:lnTo>
                    <a:pt x="2157" y="63"/>
                  </a:lnTo>
                  <a:lnTo>
                    <a:pt x="2156" y="63"/>
                  </a:lnTo>
                  <a:lnTo>
                    <a:pt x="2158" y="63"/>
                  </a:lnTo>
                  <a:lnTo>
                    <a:pt x="2160" y="60"/>
                  </a:lnTo>
                  <a:lnTo>
                    <a:pt x="2157" y="40"/>
                  </a:lnTo>
                  <a:lnTo>
                    <a:pt x="2157" y="23"/>
                  </a:lnTo>
                  <a:lnTo>
                    <a:pt x="2160" y="12"/>
                  </a:lnTo>
                  <a:lnTo>
                    <a:pt x="2160" y="13"/>
                  </a:lnTo>
                  <a:lnTo>
                    <a:pt x="2164" y="8"/>
                  </a:lnTo>
                  <a:lnTo>
                    <a:pt x="2162" y="9"/>
                  </a:lnTo>
                  <a:lnTo>
                    <a:pt x="2168" y="7"/>
                  </a:lnTo>
                  <a:lnTo>
                    <a:pt x="2174" y="6"/>
                  </a:lnTo>
                  <a:lnTo>
                    <a:pt x="2173" y="6"/>
                  </a:lnTo>
                  <a:lnTo>
                    <a:pt x="2178" y="7"/>
                  </a:lnTo>
                  <a:lnTo>
                    <a:pt x="2185" y="10"/>
                  </a:lnTo>
                  <a:lnTo>
                    <a:pt x="2197" y="23"/>
                  </a:lnTo>
                  <a:lnTo>
                    <a:pt x="2211" y="42"/>
                  </a:lnTo>
                  <a:lnTo>
                    <a:pt x="2211" y="41"/>
                  </a:lnTo>
                  <a:lnTo>
                    <a:pt x="2216" y="53"/>
                  </a:lnTo>
                  <a:lnTo>
                    <a:pt x="2223" y="76"/>
                  </a:lnTo>
                  <a:lnTo>
                    <a:pt x="2223" y="75"/>
                  </a:lnTo>
                  <a:lnTo>
                    <a:pt x="2225" y="87"/>
                  </a:lnTo>
                  <a:lnTo>
                    <a:pt x="2225" y="86"/>
                  </a:lnTo>
                  <a:lnTo>
                    <a:pt x="2225" y="97"/>
                  </a:lnTo>
                  <a:lnTo>
                    <a:pt x="2225" y="96"/>
                  </a:lnTo>
                  <a:lnTo>
                    <a:pt x="2222" y="110"/>
                  </a:lnTo>
                  <a:lnTo>
                    <a:pt x="2222" y="109"/>
                  </a:lnTo>
                  <a:lnTo>
                    <a:pt x="2217" y="114"/>
                  </a:lnTo>
                  <a:lnTo>
                    <a:pt x="2217" y="113"/>
                  </a:lnTo>
                  <a:lnTo>
                    <a:pt x="2212" y="117"/>
                  </a:lnTo>
                  <a:lnTo>
                    <a:pt x="2212" y="116"/>
                  </a:lnTo>
                  <a:lnTo>
                    <a:pt x="2206" y="118"/>
                  </a:lnTo>
                  <a:lnTo>
                    <a:pt x="2209" y="119"/>
                  </a:lnTo>
                  <a:lnTo>
                    <a:pt x="2204" y="117"/>
                  </a:lnTo>
                  <a:lnTo>
                    <a:pt x="2203" y="116"/>
                  </a:lnTo>
                  <a:lnTo>
                    <a:pt x="2197" y="115"/>
                  </a:lnTo>
                  <a:lnTo>
                    <a:pt x="2198" y="115"/>
                  </a:lnTo>
                  <a:lnTo>
                    <a:pt x="2192" y="111"/>
                  </a:lnTo>
                  <a:lnTo>
                    <a:pt x="2179" y="96"/>
                  </a:lnTo>
                  <a:lnTo>
                    <a:pt x="2181" y="97"/>
                  </a:lnTo>
                  <a:lnTo>
                    <a:pt x="2169" y="78"/>
                  </a:lnTo>
                  <a:lnTo>
                    <a:pt x="2164" y="78"/>
                  </a:lnTo>
                  <a:lnTo>
                    <a:pt x="2062" y="166"/>
                  </a:lnTo>
                  <a:lnTo>
                    <a:pt x="1952" y="265"/>
                  </a:lnTo>
                  <a:lnTo>
                    <a:pt x="1773" y="417"/>
                  </a:lnTo>
                  <a:lnTo>
                    <a:pt x="1578" y="566"/>
                  </a:lnTo>
                  <a:lnTo>
                    <a:pt x="1578" y="565"/>
                  </a:lnTo>
                  <a:lnTo>
                    <a:pt x="1510" y="613"/>
                  </a:lnTo>
                  <a:lnTo>
                    <a:pt x="1443" y="659"/>
                  </a:lnTo>
                  <a:lnTo>
                    <a:pt x="1373" y="701"/>
                  </a:lnTo>
                  <a:lnTo>
                    <a:pt x="1303" y="741"/>
                  </a:lnTo>
                  <a:lnTo>
                    <a:pt x="1270" y="759"/>
                  </a:lnTo>
                  <a:lnTo>
                    <a:pt x="1163" y="809"/>
                  </a:lnTo>
                  <a:lnTo>
                    <a:pt x="1127" y="822"/>
                  </a:lnTo>
                  <a:lnTo>
                    <a:pt x="1127" y="823"/>
                  </a:lnTo>
                  <a:lnTo>
                    <a:pt x="1057" y="850"/>
                  </a:lnTo>
                  <a:lnTo>
                    <a:pt x="986" y="868"/>
                  </a:lnTo>
                  <a:lnTo>
                    <a:pt x="948" y="878"/>
                  </a:lnTo>
                  <a:lnTo>
                    <a:pt x="878" y="891"/>
                  </a:lnTo>
                  <a:lnTo>
                    <a:pt x="808" y="896"/>
                  </a:lnTo>
                  <a:lnTo>
                    <a:pt x="772" y="896"/>
                  </a:lnTo>
                  <a:lnTo>
                    <a:pt x="701" y="894"/>
                  </a:lnTo>
                  <a:lnTo>
                    <a:pt x="664" y="889"/>
                  </a:lnTo>
                  <a:lnTo>
                    <a:pt x="665" y="889"/>
                  </a:lnTo>
                  <a:lnTo>
                    <a:pt x="596" y="874"/>
                  </a:lnTo>
                  <a:lnTo>
                    <a:pt x="560" y="863"/>
                  </a:lnTo>
                  <a:lnTo>
                    <a:pt x="526" y="852"/>
                  </a:lnTo>
                  <a:lnTo>
                    <a:pt x="527" y="852"/>
                  </a:lnTo>
                  <a:lnTo>
                    <a:pt x="490" y="837"/>
                  </a:lnTo>
                  <a:lnTo>
                    <a:pt x="424" y="803"/>
                  </a:lnTo>
                  <a:lnTo>
                    <a:pt x="391" y="782"/>
                  </a:lnTo>
                  <a:lnTo>
                    <a:pt x="359" y="757"/>
                  </a:lnTo>
                  <a:lnTo>
                    <a:pt x="359" y="758"/>
                  </a:lnTo>
                  <a:lnTo>
                    <a:pt x="291" y="703"/>
                  </a:lnTo>
                  <a:lnTo>
                    <a:pt x="227" y="639"/>
                  </a:lnTo>
                  <a:lnTo>
                    <a:pt x="194" y="604"/>
                  </a:lnTo>
                  <a:lnTo>
                    <a:pt x="162" y="566"/>
                  </a:lnTo>
                  <a:lnTo>
                    <a:pt x="102" y="481"/>
                  </a:lnTo>
                  <a:lnTo>
                    <a:pt x="71" y="43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mtClean="0"/>
            </a:p>
          </p:txBody>
        </p:sp>
      </p:grpSp>
      <p:grpSp>
        <p:nvGrpSpPr>
          <p:cNvPr id="5129" name="Group 7"/>
          <p:cNvGrpSpPr>
            <a:grpSpLocks noChangeAspect="1"/>
          </p:cNvGrpSpPr>
          <p:nvPr/>
        </p:nvGrpSpPr>
        <p:grpSpPr bwMode="auto">
          <a:xfrm flipH="1">
            <a:off x="4979988" y="2668588"/>
            <a:ext cx="419100" cy="381000"/>
            <a:chOff x="3264" y="1824"/>
            <a:chExt cx="252" cy="240"/>
          </a:xfrm>
        </p:grpSpPr>
        <p:sp>
          <p:nvSpPr>
            <p:cNvPr id="5229" name="AutoShape 6"/>
            <p:cNvSpPr>
              <a:spLocks noChangeAspect="1" noChangeArrowheads="1" noTextEdit="1"/>
            </p:cNvSpPr>
            <p:nvPr/>
          </p:nvSpPr>
          <p:spPr bwMode="auto">
            <a:xfrm>
              <a:off x="3264" y="1824"/>
              <a:ext cx="252"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
          <p:nvSpPr>
            <p:cNvPr id="5230" name="Freeform 9"/>
            <p:cNvSpPr>
              <a:spLocks/>
            </p:cNvSpPr>
            <p:nvPr/>
          </p:nvSpPr>
          <p:spPr bwMode="auto">
            <a:xfrm>
              <a:off x="3264" y="1824"/>
              <a:ext cx="252" cy="240"/>
            </a:xfrm>
            <a:custGeom>
              <a:avLst/>
              <a:gdLst>
                <a:gd name="T0" fmla="*/ 10 w 3270"/>
                <a:gd name="T1" fmla="*/ 0 h 3114"/>
                <a:gd name="T2" fmla="*/ 12 w 3270"/>
                <a:gd name="T3" fmla="*/ 0 h 3114"/>
                <a:gd name="T4" fmla="*/ 13 w 3270"/>
                <a:gd name="T5" fmla="*/ 0 h 3114"/>
                <a:gd name="T6" fmla="*/ 14 w 3270"/>
                <a:gd name="T7" fmla="*/ 1 h 3114"/>
                <a:gd name="T8" fmla="*/ 15 w 3270"/>
                <a:gd name="T9" fmla="*/ 2 h 3114"/>
                <a:gd name="T10" fmla="*/ 16 w 3270"/>
                <a:gd name="T11" fmla="*/ 3 h 3114"/>
                <a:gd name="T12" fmla="*/ 17 w 3270"/>
                <a:gd name="T13" fmla="*/ 3 h 3114"/>
                <a:gd name="T14" fmla="*/ 18 w 3270"/>
                <a:gd name="T15" fmla="*/ 5 h 3114"/>
                <a:gd name="T16" fmla="*/ 19 w 3270"/>
                <a:gd name="T17" fmla="*/ 6 h 3114"/>
                <a:gd name="T18" fmla="*/ 19 w 3270"/>
                <a:gd name="T19" fmla="*/ 7 h 3114"/>
                <a:gd name="T20" fmla="*/ 19 w 3270"/>
                <a:gd name="T21" fmla="*/ 8 h 3114"/>
                <a:gd name="T22" fmla="*/ 19 w 3270"/>
                <a:gd name="T23" fmla="*/ 9 h 3114"/>
                <a:gd name="T24" fmla="*/ 19 w 3270"/>
                <a:gd name="T25" fmla="*/ 11 h 3114"/>
                <a:gd name="T26" fmla="*/ 19 w 3270"/>
                <a:gd name="T27" fmla="*/ 12 h 3114"/>
                <a:gd name="T28" fmla="*/ 19 w 3270"/>
                <a:gd name="T29" fmla="*/ 13 h 3114"/>
                <a:gd name="T30" fmla="*/ 18 w 3270"/>
                <a:gd name="T31" fmla="*/ 14 h 3114"/>
                <a:gd name="T32" fmla="*/ 17 w 3270"/>
                <a:gd name="T33" fmla="*/ 16 h 3114"/>
                <a:gd name="T34" fmla="*/ 16 w 3270"/>
                <a:gd name="T35" fmla="*/ 16 h 3114"/>
                <a:gd name="T36" fmla="*/ 15 w 3270"/>
                <a:gd name="T37" fmla="*/ 17 h 3114"/>
                <a:gd name="T38" fmla="*/ 15 w 3270"/>
                <a:gd name="T39" fmla="*/ 17 h 3114"/>
                <a:gd name="T40" fmla="*/ 14 w 3270"/>
                <a:gd name="T41" fmla="*/ 17 h 3114"/>
                <a:gd name="T42" fmla="*/ 13 w 3270"/>
                <a:gd name="T43" fmla="*/ 18 h 3114"/>
                <a:gd name="T44" fmla="*/ 13 w 3270"/>
                <a:gd name="T45" fmla="*/ 18 h 3114"/>
                <a:gd name="T46" fmla="*/ 12 w 3270"/>
                <a:gd name="T47" fmla="*/ 18 h 3114"/>
                <a:gd name="T48" fmla="*/ 10 w 3270"/>
                <a:gd name="T49" fmla="*/ 18 h 3114"/>
                <a:gd name="T50" fmla="*/ 9 w 3270"/>
                <a:gd name="T51" fmla="*/ 18 h 3114"/>
                <a:gd name="T52" fmla="*/ 8 w 3270"/>
                <a:gd name="T53" fmla="*/ 18 h 3114"/>
                <a:gd name="T54" fmla="*/ 7 w 3270"/>
                <a:gd name="T55" fmla="*/ 18 h 3114"/>
                <a:gd name="T56" fmla="*/ 6 w 3270"/>
                <a:gd name="T57" fmla="*/ 18 h 3114"/>
                <a:gd name="T58" fmla="*/ 5 w 3270"/>
                <a:gd name="T59" fmla="*/ 17 h 3114"/>
                <a:gd name="T60" fmla="*/ 5 w 3270"/>
                <a:gd name="T61" fmla="*/ 17 h 3114"/>
                <a:gd name="T62" fmla="*/ 4 w 3270"/>
                <a:gd name="T63" fmla="*/ 17 h 3114"/>
                <a:gd name="T64" fmla="*/ 3 w 3270"/>
                <a:gd name="T65" fmla="*/ 16 h 3114"/>
                <a:gd name="T66" fmla="*/ 3 w 3270"/>
                <a:gd name="T67" fmla="*/ 16 h 3114"/>
                <a:gd name="T68" fmla="*/ 2 w 3270"/>
                <a:gd name="T69" fmla="*/ 14 h 3114"/>
                <a:gd name="T70" fmla="*/ 1 w 3270"/>
                <a:gd name="T71" fmla="*/ 13 h 3114"/>
                <a:gd name="T72" fmla="*/ 0 w 3270"/>
                <a:gd name="T73" fmla="*/ 12 h 3114"/>
                <a:gd name="T74" fmla="*/ 0 w 3270"/>
                <a:gd name="T75" fmla="*/ 11 h 3114"/>
                <a:gd name="T76" fmla="*/ 0 w 3270"/>
                <a:gd name="T77" fmla="*/ 9 h 3114"/>
                <a:gd name="T78" fmla="*/ 0 w 3270"/>
                <a:gd name="T79" fmla="*/ 8 h 3114"/>
                <a:gd name="T80" fmla="*/ 0 w 3270"/>
                <a:gd name="T81" fmla="*/ 7 h 3114"/>
                <a:gd name="T82" fmla="*/ 1 w 3270"/>
                <a:gd name="T83" fmla="*/ 6 h 3114"/>
                <a:gd name="T84" fmla="*/ 1 w 3270"/>
                <a:gd name="T85" fmla="*/ 5 h 3114"/>
                <a:gd name="T86" fmla="*/ 2 w 3270"/>
                <a:gd name="T87" fmla="*/ 3 h 3114"/>
                <a:gd name="T88" fmla="*/ 4 w 3270"/>
                <a:gd name="T89" fmla="*/ 2 h 3114"/>
                <a:gd name="T90" fmla="*/ 4 w 3270"/>
                <a:gd name="T91" fmla="*/ 1 h 3114"/>
                <a:gd name="T92" fmla="*/ 5 w 3270"/>
                <a:gd name="T93" fmla="*/ 1 h 3114"/>
                <a:gd name="T94" fmla="*/ 7 w 3270"/>
                <a:gd name="T95" fmla="*/ 0 h 3114"/>
                <a:gd name="T96" fmla="*/ 8 w 3270"/>
                <a:gd name="T97" fmla="*/ 0 h 3114"/>
                <a:gd name="T98" fmla="*/ 9 w 3270"/>
                <a:gd name="T99" fmla="*/ 0 h 311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3270" h="3114">
                  <a:moveTo>
                    <a:pt x="1635" y="0"/>
                  </a:moveTo>
                  <a:lnTo>
                    <a:pt x="1678" y="0"/>
                  </a:lnTo>
                  <a:lnTo>
                    <a:pt x="1720" y="2"/>
                  </a:lnTo>
                  <a:lnTo>
                    <a:pt x="1802" y="8"/>
                  </a:lnTo>
                  <a:lnTo>
                    <a:pt x="1883" y="19"/>
                  </a:lnTo>
                  <a:lnTo>
                    <a:pt x="1964" y="33"/>
                  </a:lnTo>
                  <a:lnTo>
                    <a:pt x="2005" y="39"/>
                  </a:lnTo>
                  <a:lnTo>
                    <a:pt x="2082" y="60"/>
                  </a:lnTo>
                  <a:lnTo>
                    <a:pt x="2160" y="82"/>
                  </a:lnTo>
                  <a:lnTo>
                    <a:pt x="2233" y="108"/>
                  </a:lnTo>
                  <a:lnTo>
                    <a:pt x="2308" y="139"/>
                  </a:lnTo>
                  <a:lnTo>
                    <a:pt x="2377" y="172"/>
                  </a:lnTo>
                  <a:lnTo>
                    <a:pt x="2416" y="188"/>
                  </a:lnTo>
                  <a:lnTo>
                    <a:pt x="2516" y="247"/>
                  </a:lnTo>
                  <a:lnTo>
                    <a:pt x="2549" y="267"/>
                  </a:lnTo>
                  <a:lnTo>
                    <a:pt x="2613" y="311"/>
                  </a:lnTo>
                  <a:lnTo>
                    <a:pt x="2675" y="357"/>
                  </a:lnTo>
                  <a:lnTo>
                    <a:pt x="2762" y="432"/>
                  </a:lnTo>
                  <a:lnTo>
                    <a:pt x="2792" y="458"/>
                  </a:lnTo>
                  <a:lnTo>
                    <a:pt x="2818" y="483"/>
                  </a:lnTo>
                  <a:lnTo>
                    <a:pt x="2896" y="568"/>
                  </a:lnTo>
                  <a:lnTo>
                    <a:pt x="2945" y="627"/>
                  </a:lnTo>
                  <a:lnTo>
                    <a:pt x="2991" y="687"/>
                  </a:lnTo>
                  <a:lnTo>
                    <a:pt x="3053" y="784"/>
                  </a:lnTo>
                  <a:lnTo>
                    <a:pt x="3091" y="850"/>
                  </a:lnTo>
                  <a:lnTo>
                    <a:pt x="3126" y="917"/>
                  </a:lnTo>
                  <a:lnTo>
                    <a:pt x="3157" y="989"/>
                  </a:lnTo>
                  <a:lnTo>
                    <a:pt x="3183" y="1059"/>
                  </a:lnTo>
                  <a:lnTo>
                    <a:pt x="3209" y="1133"/>
                  </a:lnTo>
                  <a:lnTo>
                    <a:pt x="3229" y="1207"/>
                  </a:lnTo>
                  <a:lnTo>
                    <a:pt x="3237" y="1244"/>
                  </a:lnTo>
                  <a:lnTo>
                    <a:pt x="3250" y="1321"/>
                  </a:lnTo>
                  <a:lnTo>
                    <a:pt x="3261" y="1398"/>
                  </a:lnTo>
                  <a:lnTo>
                    <a:pt x="3269" y="1477"/>
                  </a:lnTo>
                  <a:lnTo>
                    <a:pt x="3270" y="1517"/>
                  </a:lnTo>
                  <a:lnTo>
                    <a:pt x="3270" y="1598"/>
                  </a:lnTo>
                  <a:lnTo>
                    <a:pt x="3269" y="1637"/>
                  </a:lnTo>
                  <a:lnTo>
                    <a:pt x="3261" y="1716"/>
                  </a:lnTo>
                  <a:lnTo>
                    <a:pt x="3250" y="1794"/>
                  </a:lnTo>
                  <a:lnTo>
                    <a:pt x="3237" y="1870"/>
                  </a:lnTo>
                  <a:lnTo>
                    <a:pt x="3229" y="1907"/>
                  </a:lnTo>
                  <a:lnTo>
                    <a:pt x="3209" y="1983"/>
                  </a:lnTo>
                  <a:lnTo>
                    <a:pt x="3183" y="2057"/>
                  </a:lnTo>
                  <a:lnTo>
                    <a:pt x="3157" y="2129"/>
                  </a:lnTo>
                  <a:lnTo>
                    <a:pt x="3126" y="2197"/>
                  </a:lnTo>
                  <a:lnTo>
                    <a:pt x="3091" y="2264"/>
                  </a:lnTo>
                  <a:lnTo>
                    <a:pt x="3053" y="2333"/>
                  </a:lnTo>
                  <a:lnTo>
                    <a:pt x="2991" y="2427"/>
                  </a:lnTo>
                  <a:lnTo>
                    <a:pt x="2967" y="2458"/>
                  </a:lnTo>
                  <a:lnTo>
                    <a:pt x="2896" y="2546"/>
                  </a:lnTo>
                  <a:lnTo>
                    <a:pt x="2818" y="2631"/>
                  </a:lnTo>
                  <a:lnTo>
                    <a:pt x="2762" y="2684"/>
                  </a:lnTo>
                  <a:lnTo>
                    <a:pt x="2734" y="2710"/>
                  </a:lnTo>
                  <a:lnTo>
                    <a:pt x="2705" y="2736"/>
                  </a:lnTo>
                  <a:lnTo>
                    <a:pt x="2644" y="2783"/>
                  </a:lnTo>
                  <a:lnTo>
                    <a:pt x="2613" y="2805"/>
                  </a:lnTo>
                  <a:lnTo>
                    <a:pt x="2581" y="2826"/>
                  </a:lnTo>
                  <a:lnTo>
                    <a:pt x="2549" y="2849"/>
                  </a:lnTo>
                  <a:lnTo>
                    <a:pt x="2516" y="2869"/>
                  </a:lnTo>
                  <a:lnTo>
                    <a:pt x="2482" y="2890"/>
                  </a:lnTo>
                  <a:lnTo>
                    <a:pt x="2448" y="2907"/>
                  </a:lnTo>
                  <a:lnTo>
                    <a:pt x="2416" y="2927"/>
                  </a:lnTo>
                  <a:lnTo>
                    <a:pt x="2377" y="2942"/>
                  </a:lnTo>
                  <a:lnTo>
                    <a:pt x="2344" y="2962"/>
                  </a:lnTo>
                  <a:lnTo>
                    <a:pt x="2308" y="2975"/>
                  </a:lnTo>
                  <a:lnTo>
                    <a:pt x="2271" y="2993"/>
                  </a:lnTo>
                  <a:lnTo>
                    <a:pt x="2233" y="3006"/>
                  </a:lnTo>
                  <a:lnTo>
                    <a:pt x="2198" y="3020"/>
                  </a:lnTo>
                  <a:lnTo>
                    <a:pt x="2160" y="3032"/>
                  </a:lnTo>
                  <a:lnTo>
                    <a:pt x="2122" y="3046"/>
                  </a:lnTo>
                  <a:lnTo>
                    <a:pt x="2005" y="3075"/>
                  </a:lnTo>
                  <a:lnTo>
                    <a:pt x="1964" y="3083"/>
                  </a:lnTo>
                  <a:lnTo>
                    <a:pt x="1843" y="3103"/>
                  </a:lnTo>
                  <a:lnTo>
                    <a:pt x="1802" y="3106"/>
                  </a:lnTo>
                  <a:lnTo>
                    <a:pt x="1761" y="3111"/>
                  </a:lnTo>
                  <a:lnTo>
                    <a:pt x="1678" y="3114"/>
                  </a:lnTo>
                  <a:lnTo>
                    <a:pt x="1593" y="3114"/>
                  </a:lnTo>
                  <a:lnTo>
                    <a:pt x="1510" y="3111"/>
                  </a:lnTo>
                  <a:lnTo>
                    <a:pt x="1468" y="3106"/>
                  </a:lnTo>
                  <a:lnTo>
                    <a:pt x="1427" y="3103"/>
                  </a:lnTo>
                  <a:lnTo>
                    <a:pt x="1307" y="3083"/>
                  </a:lnTo>
                  <a:lnTo>
                    <a:pt x="1267" y="3075"/>
                  </a:lnTo>
                  <a:lnTo>
                    <a:pt x="1151" y="3046"/>
                  </a:lnTo>
                  <a:lnTo>
                    <a:pt x="1112" y="3032"/>
                  </a:lnTo>
                  <a:lnTo>
                    <a:pt x="1075" y="3020"/>
                  </a:lnTo>
                  <a:lnTo>
                    <a:pt x="1039" y="3006"/>
                  </a:lnTo>
                  <a:lnTo>
                    <a:pt x="1001" y="2993"/>
                  </a:lnTo>
                  <a:lnTo>
                    <a:pt x="963" y="2975"/>
                  </a:lnTo>
                  <a:lnTo>
                    <a:pt x="927" y="2962"/>
                  </a:lnTo>
                  <a:lnTo>
                    <a:pt x="893" y="2942"/>
                  </a:lnTo>
                  <a:lnTo>
                    <a:pt x="857" y="2927"/>
                  </a:lnTo>
                  <a:lnTo>
                    <a:pt x="825" y="2907"/>
                  </a:lnTo>
                  <a:lnTo>
                    <a:pt x="790" y="2890"/>
                  </a:lnTo>
                  <a:lnTo>
                    <a:pt x="755" y="2869"/>
                  </a:lnTo>
                  <a:lnTo>
                    <a:pt x="722" y="2849"/>
                  </a:lnTo>
                  <a:lnTo>
                    <a:pt x="692" y="2826"/>
                  </a:lnTo>
                  <a:lnTo>
                    <a:pt x="660" y="2805"/>
                  </a:lnTo>
                  <a:lnTo>
                    <a:pt x="628" y="2783"/>
                  </a:lnTo>
                  <a:lnTo>
                    <a:pt x="567" y="2736"/>
                  </a:lnTo>
                  <a:lnTo>
                    <a:pt x="537" y="2710"/>
                  </a:lnTo>
                  <a:lnTo>
                    <a:pt x="480" y="2656"/>
                  </a:lnTo>
                  <a:lnTo>
                    <a:pt x="452" y="2631"/>
                  </a:lnTo>
                  <a:lnTo>
                    <a:pt x="375" y="2546"/>
                  </a:lnTo>
                  <a:lnTo>
                    <a:pt x="303" y="2458"/>
                  </a:lnTo>
                  <a:lnTo>
                    <a:pt x="281" y="2427"/>
                  </a:lnTo>
                  <a:lnTo>
                    <a:pt x="218" y="2333"/>
                  </a:lnTo>
                  <a:lnTo>
                    <a:pt x="180" y="2264"/>
                  </a:lnTo>
                  <a:lnTo>
                    <a:pt x="146" y="2197"/>
                  </a:lnTo>
                  <a:lnTo>
                    <a:pt x="116" y="2129"/>
                  </a:lnTo>
                  <a:lnTo>
                    <a:pt x="87" y="2057"/>
                  </a:lnTo>
                  <a:lnTo>
                    <a:pt x="64" y="1983"/>
                  </a:lnTo>
                  <a:lnTo>
                    <a:pt x="42" y="1907"/>
                  </a:lnTo>
                  <a:lnTo>
                    <a:pt x="35" y="1870"/>
                  </a:lnTo>
                  <a:lnTo>
                    <a:pt x="21" y="1794"/>
                  </a:lnTo>
                  <a:lnTo>
                    <a:pt x="10" y="1716"/>
                  </a:lnTo>
                  <a:lnTo>
                    <a:pt x="2" y="1637"/>
                  </a:lnTo>
                  <a:lnTo>
                    <a:pt x="0" y="1598"/>
                  </a:lnTo>
                  <a:lnTo>
                    <a:pt x="0" y="1517"/>
                  </a:lnTo>
                  <a:lnTo>
                    <a:pt x="2" y="1477"/>
                  </a:lnTo>
                  <a:lnTo>
                    <a:pt x="10" y="1398"/>
                  </a:lnTo>
                  <a:lnTo>
                    <a:pt x="21" y="1321"/>
                  </a:lnTo>
                  <a:lnTo>
                    <a:pt x="35" y="1244"/>
                  </a:lnTo>
                  <a:lnTo>
                    <a:pt x="42" y="1207"/>
                  </a:lnTo>
                  <a:lnTo>
                    <a:pt x="64" y="1133"/>
                  </a:lnTo>
                  <a:lnTo>
                    <a:pt x="87" y="1059"/>
                  </a:lnTo>
                  <a:lnTo>
                    <a:pt x="116" y="989"/>
                  </a:lnTo>
                  <a:lnTo>
                    <a:pt x="146" y="917"/>
                  </a:lnTo>
                  <a:lnTo>
                    <a:pt x="180" y="850"/>
                  </a:lnTo>
                  <a:lnTo>
                    <a:pt x="218" y="784"/>
                  </a:lnTo>
                  <a:lnTo>
                    <a:pt x="281" y="687"/>
                  </a:lnTo>
                  <a:lnTo>
                    <a:pt x="327" y="627"/>
                  </a:lnTo>
                  <a:lnTo>
                    <a:pt x="375" y="568"/>
                  </a:lnTo>
                  <a:lnTo>
                    <a:pt x="452" y="483"/>
                  </a:lnTo>
                  <a:lnTo>
                    <a:pt x="507" y="432"/>
                  </a:lnTo>
                  <a:lnTo>
                    <a:pt x="596" y="357"/>
                  </a:lnTo>
                  <a:lnTo>
                    <a:pt x="660" y="311"/>
                  </a:lnTo>
                  <a:lnTo>
                    <a:pt x="722" y="267"/>
                  </a:lnTo>
                  <a:lnTo>
                    <a:pt x="755" y="247"/>
                  </a:lnTo>
                  <a:lnTo>
                    <a:pt x="825" y="207"/>
                  </a:lnTo>
                  <a:lnTo>
                    <a:pt x="857" y="188"/>
                  </a:lnTo>
                  <a:lnTo>
                    <a:pt x="927" y="154"/>
                  </a:lnTo>
                  <a:lnTo>
                    <a:pt x="963" y="139"/>
                  </a:lnTo>
                  <a:lnTo>
                    <a:pt x="1039" y="108"/>
                  </a:lnTo>
                  <a:lnTo>
                    <a:pt x="1112" y="82"/>
                  </a:lnTo>
                  <a:lnTo>
                    <a:pt x="1190" y="60"/>
                  </a:lnTo>
                  <a:lnTo>
                    <a:pt x="1267" y="39"/>
                  </a:lnTo>
                  <a:lnTo>
                    <a:pt x="1307" y="33"/>
                  </a:lnTo>
                  <a:lnTo>
                    <a:pt x="1388" y="19"/>
                  </a:lnTo>
                  <a:lnTo>
                    <a:pt x="1468" y="8"/>
                  </a:lnTo>
                  <a:lnTo>
                    <a:pt x="1552" y="2"/>
                  </a:lnTo>
                  <a:lnTo>
                    <a:pt x="1593" y="0"/>
                  </a:lnTo>
                  <a:lnTo>
                    <a:pt x="1635" y="0"/>
                  </a:lnTo>
                  <a:close/>
                </a:path>
              </a:pathLst>
            </a:custGeom>
            <a:solidFill>
              <a:srgbClr val="FFC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mtClean="0"/>
            </a:p>
          </p:txBody>
        </p:sp>
        <p:sp>
          <p:nvSpPr>
            <p:cNvPr id="5231" name="Freeform 10"/>
            <p:cNvSpPr>
              <a:spLocks/>
            </p:cNvSpPr>
            <p:nvPr/>
          </p:nvSpPr>
          <p:spPr bwMode="auto">
            <a:xfrm>
              <a:off x="3335" y="1888"/>
              <a:ext cx="26" cy="52"/>
            </a:xfrm>
            <a:custGeom>
              <a:avLst/>
              <a:gdLst>
                <a:gd name="T0" fmla="*/ 1 w 340"/>
                <a:gd name="T1" fmla="*/ 0 h 686"/>
                <a:gd name="T2" fmla="*/ 1 w 340"/>
                <a:gd name="T3" fmla="*/ 0 h 686"/>
                <a:gd name="T4" fmla="*/ 1 w 340"/>
                <a:gd name="T5" fmla="*/ 0 h 686"/>
                <a:gd name="T6" fmla="*/ 1 w 340"/>
                <a:gd name="T7" fmla="*/ 0 h 686"/>
                <a:gd name="T8" fmla="*/ 1 w 340"/>
                <a:gd name="T9" fmla="*/ 0 h 686"/>
                <a:gd name="T10" fmla="*/ 1 w 340"/>
                <a:gd name="T11" fmla="*/ 0 h 686"/>
                <a:gd name="T12" fmla="*/ 2 w 340"/>
                <a:gd name="T13" fmla="*/ 0 h 686"/>
                <a:gd name="T14" fmla="*/ 2 w 340"/>
                <a:gd name="T15" fmla="*/ 1 h 686"/>
                <a:gd name="T16" fmla="*/ 2 w 340"/>
                <a:gd name="T17" fmla="*/ 1 h 686"/>
                <a:gd name="T18" fmla="*/ 2 w 340"/>
                <a:gd name="T19" fmla="*/ 1 h 686"/>
                <a:gd name="T20" fmla="*/ 2 w 340"/>
                <a:gd name="T21" fmla="*/ 1 h 686"/>
                <a:gd name="T22" fmla="*/ 2 w 340"/>
                <a:gd name="T23" fmla="*/ 1 h 686"/>
                <a:gd name="T24" fmla="*/ 2 w 340"/>
                <a:gd name="T25" fmla="*/ 2 h 686"/>
                <a:gd name="T26" fmla="*/ 2 w 340"/>
                <a:gd name="T27" fmla="*/ 2 h 686"/>
                <a:gd name="T28" fmla="*/ 2 w 340"/>
                <a:gd name="T29" fmla="*/ 2 h 686"/>
                <a:gd name="T30" fmla="*/ 2 w 340"/>
                <a:gd name="T31" fmla="*/ 3 h 686"/>
                <a:gd name="T32" fmla="*/ 2 w 340"/>
                <a:gd name="T33" fmla="*/ 3 h 686"/>
                <a:gd name="T34" fmla="*/ 2 w 340"/>
                <a:gd name="T35" fmla="*/ 3 h 686"/>
                <a:gd name="T36" fmla="*/ 2 w 340"/>
                <a:gd name="T37" fmla="*/ 3 h 686"/>
                <a:gd name="T38" fmla="*/ 2 w 340"/>
                <a:gd name="T39" fmla="*/ 3 h 686"/>
                <a:gd name="T40" fmla="*/ 2 w 340"/>
                <a:gd name="T41" fmla="*/ 3 h 686"/>
                <a:gd name="T42" fmla="*/ 1 w 340"/>
                <a:gd name="T43" fmla="*/ 4 h 686"/>
                <a:gd name="T44" fmla="*/ 1 w 340"/>
                <a:gd name="T45" fmla="*/ 4 h 686"/>
                <a:gd name="T46" fmla="*/ 1 w 340"/>
                <a:gd name="T47" fmla="*/ 4 h 686"/>
                <a:gd name="T48" fmla="*/ 1 w 340"/>
                <a:gd name="T49" fmla="*/ 4 h 686"/>
                <a:gd name="T50" fmla="*/ 1 w 340"/>
                <a:gd name="T51" fmla="*/ 4 h 686"/>
                <a:gd name="T52" fmla="*/ 1 w 340"/>
                <a:gd name="T53" fmla="*/ 4 h 686"/>
                <a:gd name="T54" fmla="*/ 1 w 340"/>
                <a:gd name="T55" fmla="*/ 4 h 686"/>
                <a:gd name="T56" fmla="*/ 1 w 340"/>
                <a:gd name="T57" fmla="*/ 4 h 686"/>
                <a:gd name="T58" fmla="*/ 1 w 340"/>
                <a:gd name="T59" fmla="*/ 4 h 686"/>
                <a:gd name="T60" fmla="*/ 1 w 340"/>
                <a:gd name="T61" fmla="*/ 4 h 686"/>
                <a:gd name="T62" fmla="*/ 1 w 340"/>
                <a:gd name="T63" fmla="*/ 4 h 686"/>
                <a:gd name="T64" fmla="*/ 1 w 340"/>
                <a:gd name="T65" fmla="*/ 4 h 686"/>
                <a:gd name="T66" fmla="*/ 0 w 340"/>
                <a:gd name="T67" fmla="*/ 4 h 686"/>
                <a:gd name="T68" fmla="*/ 0 w 340"/>
                <a:gd name="T69" fmla="*/ 3 h 686"/>
                <a:gd name="T70" fmla="*/ 0 w 340"/>
                <a:gd name="T71" fmla="*/ 3 h 686"/>
                <a:gd name="T72" fmla="*/ 0 w 340"/>
                <a:gd name="T73" fmla="*/ 3 h 686"/>
                <a:gd name="T74" fmla="*/ 0 w 340"/>
                <a:gd name="T75" fmla="*/ 3 h 686"/>
                <a:gd name="T76" fmla="*/ 0 w 340"/>
                <a:gd name="T77" fmla="*/ 2 h 686"/>
                <a:gd name="T78" fmla="*/ 0 w 340"/>
                <a:gd name="T79" fmla="*/ 2 h 686"/>
                <a:gd name="T80" fmla="*/ 0 w 340"/>
                <a:gd name="T81" fmla="*/ 1 h 686"/>
                <a:gd name="T82" fmla="*/ 0 w 340"/>
                <a:gd name="T83" fmla="*/ 1 h 686"/>
                <a:gd name="T84" fmla="*/ 0 w 340"/>
                <a:gd name="T85" fmla="*/ 1 h 686"/>
                <a:gd name="T86" fmla="*/ 0 w 340"/>
                <a:gd name="T87" fmla="*/ 1 h 686"/>
                <a:gd name="T88" fmla="*/ 0 w 340"/>
                <a:gd name="T89" fmla="*/ 0 h 686"/>
                <a:gd name="T90" fmla="*/ 1 w 340"/>
                <a:gd name="T91" fmla="*/ 0 h 686"/>
                <a:gd name="T92" fmla="*/ 1 w 340"/>
                <a:gd name="T93" fmla="*/ 0 h 686"/>
                <a:gd name="T94" fmla="*/ 1 w 340"/>
                <a:gd name="T95" fmla="*/ 0 h 686"/>
                <a:gd name="T96" fmla="*/ 1 w 340"/>
                <a:gd name="T97" fmla="*/ 0 h 686"/>
                <a:gd name="T98" fmla="*/ 1 w 340"/>
                <a:gd name="T99" fmla="*/ 0 h 686"/>
                <a:gd name="T100" fmla="*/ 1 w 340"/>
                <a:gd name="T101" fmla="*/ 0 h 68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340" h="686">
                  <a:moveTo>
                    <a:pt x="170" y="0"/>
                  </a:moveTo>
                  <a:lnTo>
                    <a:pt x="178" y="0"/>
                  </a:lnTo>
                  <a:lnTo>
                    <a:pt x="197" y="3"/>
                  </a:lnTo>
                  <a:lnTo>
                    <a:pt x="205" y="6"/>
                  </a:lnTo>
                  <a:lnTo>
                    <a:pt x="219" y="13"/>
                  </a:lnTo>
                  <a:lnTo>
                    <a:pt x="251" y="41"/>
                  </a:lnTo>
                  <a:lnTo>
                    <a:pt x="279" y="78"/>
                  </a:lnTo>
                  <a:lnTo>
                    <a:pt x="291" y="99"/>
                  </a:lnTo>
                  <a:lnTo>
                    <a:pt x="301" y="125"/>
                  </a:lnTo>
                  <a:lnTo>
                    <a:pt x="312" y="152"/>
                  </a:lnTo>
                  <a:lnTo>
                    <a:pt x="321" y="179"/>
                  </a:lnTo>
                  <a:lnTo>
                    <a:pt x="326" y="208"/>
                  </a:lnTo>
                  <a:lnTo>
                    <a:pt x="337" y="274"/>
                  </a:lnTo>
                  <a:lnTo>
                    <a:pt x="340" y="342"/>
                  </a:lnTo>
                  <a:lnTo>
                    <a:pt x="337" y="413"/>
                  </a:lnTo>
                  <a:lnTo>
                    <a:pt x="326" y="478"/>
                  </a:lnTo>
                  <a:lnTo>
                    <a:pt x="321" y="506"/>
                  </a:lnTo>
                  <a:lnTo>
                    <a:pt x="312" y="534"/>
                  </a:lnTo>
                  <a:lnTo>
                    <a:pt x="301" y="564"/>
                  </a:lnTo>
                  <a:lnTo>
                    <a:pt x="291" y="585"/>
                  </a:lnTo>
                  <a:lnTo>
                    <a:pt x="279" y="608"/>
                  </a:lnTo>
                  <a:lnTo>
                    <a:pt x="251" y="645"/>
                  </a:lnTo>
                  <a:lnTo>
                    <a:pt x="236" y="658"/>
                  </a:lnTo>
                  <a:lnTo>
                    <a:pt x="219" y="671"/>
                  </a:lnTo>
                  <a:lnTo>
                    <a:pt x="205" y="681"/>
                  </a:lnTo>
                  <a:lnTo>
                    <a:pt x="197" y="685"/>
                  </a:lnTo>
                  <a:lnTo>
                    <a:pt x="178" y="686"/>
                  </a:lnTo>
                  <a:lnTo>
                    <a:pt x="162" y="686"/>
                  </a:lnTo>
                  <a:lnTo>
                    <a:pt x="144" y="685"/>
                  </a:lnTo>
                  <a:lnTo>
                    <a:pt x="135" y="681"/>
                  </a:lnTo>
                  <a:lnTo>
                    <a:pt x="121" y="671"/>
                  </a:lnTo>
                  <a:lnTo>
                    <a:pt x="105" y="658"/>
                  </a:lnTo>
                  <a:lnTo>
                    <a:pt x="89" y="645"/>
                  </a:lnTo>
                  <a:lnTo>
                    <a:pt x="76" y="629"/>
                  </a:lnTo>
                  <a:lnTo>
                    <a:pt x="64" y="608"/>
                  </a:lnTo>
                  <a:lnTo>
                    <a:pt x="38" y="564"/>
                  </a:lnTo>
                  <a:lnTo>
                    <a:pt x="13" y="478"/>
                  </a:lnTo>
                  <a:lnTo>
                    <a:pt x="8" y="447"/>
                  </a:lnTo>
                  <a:lnTo>
                    <a:pt x="0" y="378"/>
                  </a:lnTo>
                  <a:lnTo>
                    <a:pt x="0" y="308"/>
                  </a:lnTo>
                  <a:lnTo>
                    <a:pt x="8" y="241"/>
                  </a:lnTo>
                  <a:lnTo>
                    <a:pt x="13" y="208"/>
                  </a:lnTo>
                  <a:lnTo>
                    <a:pt x="38" y="125"/>
                  </a:lnTo>
                  <a:lnTo>
                    <a:pt x="51" y="99"/>
                  </a:lnTo>
                  <a:lnTo>
                    <a:pt x="76" y="58"/>
                  </a:lnTo>
                  <a:lnTo>
                    <a:pt x="89" y="41"/>
                  </a:lnTo>
                  <a:lnTo>
                    <a:pt x="121" y="13"/>
                  </a:lnTo>
                  <a:lnTo>
                    <a:pt x="135" y="6"/>
                  </a:lnTo>
                  <a:lnTo>
                    <a:pt x="144" y="3"/>
                  </a:lnTo>
                  <a:lnTo>
                    <a:pt x="162" y="0"/>
                  </a:lnTo>
                  <a:lnTo>
                    <a:pt x="17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mtClean="0"/>
            </a:p>
          </p:txBody>
        </p:sp>
        <p:sp>
          <p:nvSpPr>
            <p:cNvPr id="5232" name="Freeform 11"/>
            <p:cNvSpPr>
              <a:spLocks/>
            </p:cNvSpPr>
            <p:nvPr/>
          </p:nvSpPr>
          <p:spPr bwMode="auto">
            <a:xfrm>
              <a:off x="3335" y="1887"/>
              <a:ext cx="27" cy="54"/>
            </a:xfrm>
            <a:custGeom>
              <a:avLst/>
              <a:gdLst>
                <a:gd name="T0" fmla="*/ 1 w 346"/>
                <a:gd name="T1" fmla="*/ 0 h 693"/>
                <a:gd name="T2" fmla="*/ 1 w 346"/>
                <a:gd name="T3" fmla="*/ 0 h 693"/>
                <a:gd name="T4" fmla="*/ 1 w 346"/>
                <a:gd name="T5" fmla="*/ 0 h 693"/>
                <a:gd name="T6" fmla="*/ 1 w 346"/>
                <a:gd name="T7" fmla="*/ 0 h 693"/>
                <a:gd name="T8" fmla="*/ 2 w 346"/>
                <a:gd name="T9" fmla="*/ 0 h 693"/>
                <a:gd name="T10" fmla="*/ 2 w 346"/>
                <a:gd name="T11" fmla="*/ 1 h 693"/>
                <a:gd name="T12" fmla="*/ 2 w 346"/>
                <a:gd name="T13" fmla="*/ 1 h 693"/>
                <a:gd name="T14" fmla="*/ 2 w 346"/>
                <a:gd name="T15" fmla="*/ 2 h 693"/>
                <a:gd name="T16" fmla="*/ 2 w 346"/>
                <a:gd name="T17" fmla="*/ 2 h 693"/>
                <a:gd name="T18" fmla="*/ 2 w 346"/>
                <a:gd name="T19" fmla="*/ 3 h 693"/>
                <a:gd name="T20" fmla="*/ 2 w 346"/>
                <a:gd name="T21" fmla="*/ 4 h 693"/>
                <a:gd name="T22" fmla="*/ 1 w 346"/>
                <a:gd name="T23" fmla="*/ 4 h 693"/>
                <a:gd name="T24" fmla="*/ 1 w 346"/>
                <a:gd name="T25" fmla="*/ 4 h 693"/>
                <a:gd name="T26" fmla="*/ 1 w 346"/>
                <a:gd name="T27" fmla="*/ 4 h 693"/>
                <a:gd name="T28" fmla="*/ 1 w 346"/>
                <a:gd name="T29" fmla="*/ 4 h 693"/>
                <a:gd name="T30" fmla="*/ 1 w 346"/>
                <a:gd name="T31" fmla="*/ 4 h 693"/>
                <a:gd name="T32" fmla="*/ 1 w 346"/>
                <a:gd name="T33" fmla="*/ 4 h 693"/>
                <a:gd name="T34" fmla="*/ 0 w 346"/>
                <a:gd name="T35" fmla="*/ 4 h 693"/>
                <a:gd name="T36" fmla="*/ 0 w 346"/>
                <a:gd name="T37" fmla="*/ 3 h 693"/>
                <a:gd name="T38" fmla="*/ 0 w 346"/>
                <a:gd name="T39" fmla="*/ 2 h 693"/>
                <a:gd name="T40" fmla="*/ 0 w 346"/>
                <a:gd name="T41" fmla="*/ 1 h 693"/>
                <a:gd name="T42" fmla="*/ 0 w 346"/>
                <a:gd name="T43" fmla="*/ 1 h 693"/>
                <a:gd name="T44" fmla="*/ 1 w 346"/>
                <a:gd name="T45" fmla="*/ 0 h 693"/>
                <a:gd name="T46" fmla="*/ 1 w 346"/>
                <a:gd name="T47" fmla="*/ 0 h 693"/>
                <a:gd name="T48" fmla="*/ 1 w 346"/>
                <a:gd name="T49" fmla="*/ 0 h 693"/>
                <a:gd name="T50" fmla="*/ 1 w 346"/>
                <a:gd name="T51" fmla="*/ 0 h 693"/>
                <a:gd name="T52" fmla="*/ 1 w 346"/>
                <a:gd name="T53" fmla="*/ 0 h 693"/>
                <a:gd name="T54" fmla="*/ 1 w 346"/>
                <a:gd name="T55" fmla="*/ 0 h 693"/>
                <a:gd name="T56" fmla="*/ 1 w 346"/>
                <a:gd name="T57" fmla="*/ 0 h 693"/>
                <a:gd name="T58" fmla="*/ 0 w 346"/>
                <a:gd name="T59" fmla="*/ 0 h 693"/>
                <a:gd name="T60" fmla="*/ 0 w 346"/>
                <a:gd name="T61" fmla="*/ 1 h 693"/>
                <a:gd name="T62" fmla="*/ 0 w 346"/>
                <a:gd name="T63" fmla="*/ 2 h 693"/>
                <a:gd name="T64" fmla="*/ 0 w 346"/>
                <a:gd name="T65" fmla="*/ 3 h 693"/>
                <a:gd name="T66" fmla="*/ 0 w 346"/>
                <a:gd name="T67" fmla="*/ 3 h 693"/>
                <a:gd name="T68" fmla="*/ 1 w 346"/>
                <a:gd name="T69" fmla="*/ 4 h 693"/>
                <a:gd name="T70" fmla="*/ 1 w 346"/>
                <a:gd name="T71" fmla="*/ 4 h 693"/>
                <a:gd name="T72" fmla="*/ 1 w 346"/>
                <a:gd name="T73" fmla="*/ 4 h 693"/>
                <a:gd name="T74" fmla="*/ 1 w 346"/>
                <a:gd name="T75" fmla="*/ 4 h 693"/>
                <a:gd name="T76" fmla="*/ 1 w 346"/>
                <a:gd name="T77" fmla="*/ 4 h 693"/>
                <a:gd name="T78" fmla="*/ 1 w 346"/>
                <a:gd name="T79" fmla="*/ 4 h 693"/>
                <a:gd name="T80" fmla="*/ 2 w 346"/>
                <a:gd name="T81" fmla="*/ 4 h 693"/>
                <a:gd name="T82" fmla="*/ 2 w 346"/>
                <a:gd name="T83" fmla="*/ 3 h 693"/>
                <a:gd name="T84" fmla="*/ 2 w 346"/>
                <a:gd name="T85" fmla="*/ 3 h 693"/>
                <a:gd name="T86" fmla="*/ 2 w 346"/>
                <a:gd name="T87" fmla="*/ 2 h 693"/>
                <a:gd name="T88" fmla="*/ 2 w 346"/>
                <a:gd name="T89" fmla="*/ 1 h 693"/>
                <a:gd name="T90" fmla="*/ 2 w 346"/>
                <a:gd name="T91" fmla="*/ 1 h 693"/>
                <a:gd name="T92" fmla="*/ 2 w 346"/>
                <a:gd name="T93" fmla="*/ 0 h 693"/>
                <a:gd name="T94" fmla="*/ 1 w 346"/>
                <a:gd name="T95" fmla="*/ 0 h 693"/>
                <a:gd name="T96" fmla="*/ 1 w 346"/>
                <a:gd name="T97" fmla="*/ 0 h 693"/>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346" h="693">
                  <a:moveTo>
                    <a:pt x="173" y="0"/>
                  </a:moveTo>
                  <a:lnTo>
                    <a:pt x="172" y="0"/>
                  </a:lnTo>
                  <a:lnTo>
                    <a:pt x="171" y="1"/>
                  </a:lnTo>
                  <a:lnTo>
                    <a:pt x="169" y="1"/>
                  </a:lnTo>
                  <a:lnTo>
                    <a:pt x="169" y="2"/>
                  </a:lnTo>
                  <a:lnTo>
                    <a:pt x="169" y="4"/>
                  </a:lnTo>
                  <a:lnTo>
                    <a:pt x="169" y="5"/>
                  </a:lnTo>
                  <a:lnTo>
                    <a:pt x="171" y="6"/>
                  </a:lnTo>
                  <a:lnTo>
                    <a:pt x="172" y="6"/>
                  </a:lnTo>
                  <a:lnTo>
                    <a:pt x="181" y="6"/>
                  </a:lnTo>
                  <a:lnTo>
                    <a:pt x="200" y="10"/>
                  </a:lnTo>
                  <a:lnTo>
                    <a:pt x="199" y="10"/>
                  </a:lnTo>
                  <a:lnTo>
                    <a:pt x="208" y="13"/>
                  </a:lnTo>
                  <a:lnTo>
                    <a:pt x="207" y="13"/>
                  </a:lnTo>
                  <a:lnTo>
                    <a:pt x="221" y="20"/>
                  </a:lnTo>
                  <a:lnTo>
                    <a:pt x="220" y="19"/>
                  </a:lnTo>
                  <a:lnTo>
                    <a:pt x="251" y="47"/>
                  </a:lnTo>
                  <a:lnTo>
                    <a:pt x="280" y="84"/>
                  </a:lnTo>
                  <a:lnTo>
                    <a:pt x="290" y="104"/>
                  </a:lnTo>
                  <a:lnTo>
                    <a:pt x="301" y="130"/>
                  </a:lnTo>
                  <a:lnTo>
                    <a:pt x="301" y="129"/>
                  </a:lnTo>
                  <a:lnTo>
                    <a:pt x="312" y="157"/>
                  </a:lnTo>
                  <a:lnTo>
                    <a:pt x="321" y="184"/>
                  </a:lnTo>
                  <a:lnTo>
                    <a:pt x="321" y="183"/>
                  </a:lnTo>
                  <a:lnTo>
                    <a:pt x="326" y="212"/>
                  </a:lnTo>
                  <a:lnTo>
                    <a:pt x="337" y="278"/>
                  </a:lnTo>
                  <a:lnTo>
                    <a:pt x="341" y="346"/>
                  </a:lnTo>
                  <a:lnTo>
                    <a:pt x="337" y="417"/>
                  </a:lnTo>
                  <a:lnTo>
                    <a:pt x="337" y="416"/>
                  </a:lnTo>
                  <a:lnTo>
                    <a:pt x="326" y="482"/>
                  </a:lnTo>
                  <a:lnTo>
                    <a:pt x="321" y="510"/>
                  </a:lnTo>
                  <a:lnTo>
                    <a:pt x="321" y="509"/>
                  </a:lnTo>
                  <a:lnTo>
                    <a:pt x="312" y="537"/>
                  </a:lnTo>
                  <a:lnTo>
                    <a:pt x="301" y="567"/>
                  </a:lnTo>
                  <a:lnTo>
                    <a:pt x="301" y="566"/>
                  </a:lnTo>
                  <a:lnTo>
                    <a:pt x="290" y="588"/>
                  </a:lnTo>
                  <a:lnTo>
                    <a:pt x="280" y="610"/>
                  </a:lnTo>
                  <a:lnTo>
                    <a:pt x="251" y="648"/>
                  </a:lnTo>
                  <a:lnTo>
                    <a:pt x="251" y="647"/>
                  </a:lnTo>
                  <a:lnTo>
                    <a:pt x="237" y="661"/>
                  </a:lnTo>
                  <a:lnTo>
                    <a:pt x="221" y="673"/>
                  </a:lnTo>
                  <a:lnTo>
                    <a:pt x="207" y="683"/>
                  </a:lnTo>
                  <a:lnTo>
                    <a:pt x="199" y="686"/>
                  </a:lnTo>
                  <a:lnTo>
                    <a:pt x="200" y="686"/>
                  </a:lnTo>
                  <a:lnTo>
                    <a:pt x="181" y="688"/>
                  </a:lnTo>
                  <a:lnTo>
                    <a:pt x="165" y="688"/>
                  </a:lnTo>
                  <a:lnTo>
                    <a:pt x="148" y="686"/>
                  </a:lnTo>
                  <a:lnTo>
                    <a:pt x="149" y="686"/>
                  </a:lnTo>
                  <a:lnTo>
                    <a:pt x="139" y="683"/>
                  </a:lnTo>
                  <a:lnTo>
                    <a:pt x="140" y="683"/>
                  </a:lnTo>
                  <a:lnTo>
                    <a:pt x="125" y="673"/>
                  </a:lnTo>
                  <a:lnTo>
                    <a:pt x="110" y="661"/>
                  </a:lnTo>
                  <a:lnTo>
                    <a:pt x="94" y="647"/>
                  </a:lnTo>
                  <a:lnTo>
                    <a:pt x="94" y="648"/>
                  </a:lnTo>
                  <a:lnTo>
                    <a:pt x="81" y="631"/>
                  </a:lnTo>
                  <a:lnTo>
                    <a:pt x="81" y="632"/>
                  </a:lnTo>
                  <a:lnTo>
                    <a:pt x="69" y="610"/>
                  </a:lnTo>
                  <a:lnTo>
                    <a:pt x="44" y="566"/>
                  </a:lnTo>
                  <a:lnTo>
                    <a:pt x="44" y="567"/>
                  </a:lnTo>
                  <a:lnTo>
                    <a:pt x="19" y="481"/>
                  </a:lnTo>
                  <a:lnTo>
                    <a:pt x="19" y="482"/>
                  </a:lnTo>
                  <a:lnTo>
                    <a:pt x="14" y="451"/>
                  </a:lnTo>
                  <a:lnTo>
                    <a:pt x="6" y="382"/>
                  </a:lnTo>
                  <a:lnTo>
                    <a:pt x="6" y="312"/>
                  </a:lnTo>
                  <a:lnTo>
                    <a:pt x="14" y="245"/>
                  </a:lnTo>
                  <a:lnTo>
                    <a:pt x="19" y="212"/>
                  </a:lnTo>
                  <a:lnTo>
                    <a:pt x="19" y="213"/>
                  </a:lnTo>
                  <a:lnTo>
                    <a:pt x="44" y="129"/>
                  </a:lnTo>
                  <a:lnTo>
                    <a:pt x="44" y="130"/>
                  </a:lnTo>
                  <a:lnTo>
                    <a:pt x="56" y="104"/>
                  </a:lnTo>
                  <a:lnTo>
                    <a:pt x="81" y="63"/>
                  </a:lnTo>
                  <a:lnTo>
                    <a:pt x="94" y="47"/>
                  </a:lnTo>
                  <a:lnTo>
                    <a:pt x="126" y="19"/>
                  </a:lnTo>
                  <a:lnTo>
                    <a:pt x="125" y="20"/>
                  </a:lnTo>
                  <a:lnTo>
                    <a:pt x="139" y="13"/>
                  </a:lnTo>
                  <a:lnTo>
                    <a:pt x="148" y="10"/>
                  </a:lnTo>
                  <a:lnTo>
                    <a:pt x="165" y="6"/>
                  </a:lnTo>
                  <a:lnTo>
                    <a:pt x="174" y="6"/>
                  </a:lnTo>
                  <a:lnTo>
                    <a:pt x="175" y="5"/>
                  </a:lnTo>
                  <a:lnTo>
                    <a:pt x="176" y="4"/>
                  </a:lnTo>
                  <a:lnTo>
                    <a:pt x="176" y="2"/>
                  </a:lnTo>
                  <a:lnTo>
                    <a:pt x="175" y="1"/>
                  </a:lnTo>
                  <a:lnTo>
                    <a:pt x="174" y="0"/>
                  </a:lnTo>
                  <a:lnTo>
                    <a:pt x="173" y="0"/>
                  </a:lnTo>
                  <a:lnTo>
                    <a:pt x="165" y="0"/>
                  </a:lnTo>
                  <a:lnTo>
                    <a:pt x="147" y="4"/>
                  </a:lnTo>
                  <a:lnTo>
                    <a:pt x="137" y="8"/>
                  </a:lnTo>
                  <a:lnTo>
                    <a:pt x="122" y="15"/>
                  </a:lnTo>
                  <a:lnTo>
                    <a:pt x="90" y="43"/>
                  </a:lnTo>
                  <a:lnTo>
                    <a:pt x="77" y="60"/>
                  </a:lnTo>
                  <a:lnTo>
                    <a:pt x="51" y="101"/>
                  </a:lnTo>
                  <a:lnTo>
                    <a:pt x="39" y="127"/>
                  </a:lnTo>
                  <a:lnTo>
                    <a:pt x="39" y="128"/>
                  </a:lnTo>
                  <a:lnTo>
                    <a:pt x="13" y="211"/>
                  </a:lnTo>
                  <a:lnTo>
                    <a:pt x="13" y="212"/>
                  </a:lnTo>
                  <a:lnTo>
                    <a:pt x="8" y="244"/>
                  </a:lnTo>
                  <a:lnTo>
                    <a:pt x="0" y="312"/>
                  </a:lnTo>
                  <a:lnTo>
                    <a:pt x="0" y="382"/>
                  </a:lnTo>
                  <a:lnTo>
                    <a:pt x="8" y="451"/>
                  </a:lnTo>
                  <a:lnTo>
                    <a:pt x="13" y="482"/>
                  </a:lnTo>
                  <a:lnTo>
                    <a:pt x="13" y="483"/>
                  </a:lnTo>
                  <a:lnTo>
                    <a:pt x="39" y="568"/>
                  </a:lnTo>
                  <a:lnTo>
                    <a:pt x="39" y="569"/>
                  </a:lnTo>
                  <a:lnTo>
                    <a:pt x="64" y="613"/>
                  </a:lnTo>
                  <a:lnTo>
                    <a:pt x="77" y="634"/>
                  </a:lnTo>
                  <a:lnTo>
                    <a:pt x="90" y="651"/>
                  </a:lnTo>
                  <a:lnTo>
                    <a:pt x="106" y="665"/>
                  </a:lnTo>
                  <a:lnTo>
                    <a:pt x="122" y="677"/>
                  </a:lnTo>
                  <a:lnTo>
                    <a:pt x="122" y="678"/>
                  </a:lnTo>
                  <a:lnTo>
                    <a:pt x="137" y="688"/>
                  </a:lnTo>
                  <a:lnTo>
                    <a:pt x="146" y="691"/>
                  </a:lnTo>
                  <a:lnTo>
                    <a:pt x="147" y="692"/>
                  </a:lnTo>
                  <a:lnTo>
                    <a:pt x="165" y="693"/>
                  </a:lnTo>
                  <a:lnTo>
                    <a:pt x="181" y="693"/>
                  </a:lnTo>
                  <a:lnTo>
                    <a:pt x="200" y="692"/>
                  </a:lnTo>
                  <a:lnTo>
                    <a:pt x="201" y="691"/>
                  </a:lnTo>
                  <a:lnTo>
                    <a:pt x="210" y="688"/>
                  </a:lnTo>
                  <a:lnTo>
                    <a:pt x="224" y="678"/>
                  </a:lnTo>
                  <a:lnTo>
                    <a:pt x="224" y="677"/>
                  </a:lnTo>
                  <a:lnTo>
                    <a:pt x="241" y="665"/>
                  </a:lnTo>
                  <a:lnTo>
                    <a:pt x="256" y="651"/>
                  </a:lnTo>
                  <a:lnTo>
                    <a:pt x="285" y="613"/>
                  </a:lnTo>
                  <a:lnTo>
                    <a:pt x="296" y="591"/>
                  </a:lnTo>
                  <a:lnTo>
                    <a:pt x="307" y="569"/>
                  </a:lnTo>
                  <a:lnTo>
                    <a:pt x="307" y="568"/>
                  </a:lnTo>
                  <a:lnTo>
                    <a:pt x="317" y="539"/>
                  </a:lnTo>
                  <a:lnTo>
                    <a:pt x="327" y="511"/>
                  </a:lnTo>
                  <a:lnTo>
                    <a:pt x="332" y="482"/>
                  </a:lnTo>
                  <a:lnTo>
                    <a:pt x="343" y="417"/>
                  </a:lnTo>
                  <a:lnTo>
                    <a:pt x="346" y="346"/>
                  </a:lnTo>
                  <a:lnTo>
                    <a:pt x="343" y="278"/>
                  </a:lnTo>
                  <a:lnTo>
                    <a:pt x="343" y="277"/>
                  </a:lnTo>
                  <a:lnTo>
                    <a:pt x="332" y="212"/>
                  </a:lnTo>
                  <a:lnTo>
                    <a:pt x="327" y="183"/>
                  </a:lnTo>
                  <a:lnTo>
                    <a:pt x="327" y="182"/>
                  </a:lnTo>
                  <a:lnTo>
                    <a:pt x="317" y="155"/>
                  </a:lnTo>
                  <a:lnTo>
                    <a:pt x="307" y="128"/>
                  </a:lnTo>
                  <a:lnTo>
                    <a:pt x="307" y="127"/>
                  </a:lnTo>
                  <a:lnTo>
                    <a:pt x="297" y="101"/>
                  </a:lnTo>
                  <a:lnTo>
                    <a:pt x="296" y="101"/>
                  </a:lnTo>
                  <a:lnTo>
                    <a:pt x="285" y="81"/>
                  </a:lnTo>
                  <a:lnTo>
                    <a:pt x="256" y="43"/>
                  </a:lnTo>
                  <a:lnTo>
                    <a:pt x="224" y="15"/>
                  </a:lnTo>
                  <a:lnTo>
                    <a:pt x="210" y="8"/>
                  </a:lnTo>
                  <a:lnTo>
                    <a:pt x="209" y="8"/>
                  </a:lnTo>
                  <a:lnTo>
                    <a:pt x="201" y="4"/>
                  </a:lnTo>
                  <a:lnTo>
                    <a:pt x="200" y="4"/>
                  </a:lnTo>
                  <a:lnTo>
                    <a:pt x="181" y="0"/>
                  </a:lnTo>
                  <a:lnTo>
                    <a:pt x="173"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mtClean="0"/>
            </a:p>
          </p:txBody>
        </p:sp>
        <p:sp>
          <p:nvSpPr>
            <p:cNvPr id="5233" name="Freeform 12"/>
            <p:cNvSpPr>
              <a:spLocks/>
            </p:cNvSpPr>
            <p:nvPr/>
          </p:nvSpPr>
          <p:spPr bwMode="auto">
            <a:xfrm>
              <a:off x="3418" y="1887"/>
              <a:ext cx="27" cy="53"/>
            </a:xfrm>
            <a:custGeom>
              <a:avLst/>
              <a:gdLst>
                <a:gd name="T0" fmla="*/ 1 w 341"/>
                <a:gd name="T1" fmla="*/ 0 h 689"/>
                <a:gd name="T2" fmla="*/ 1 w 341"/>
                <a:gd name="T3" fmla="*/ 0 h 689"/>
                <a:gd name="T4" fmla="*/ 1 w 341"/>
                <a:gd name="T5" fmla="*/ 0 h 689"/>
                <a:gd name="T6" fmla="*/ 1 w 341"/>
                <a:gd name="T7" fmla="*/ 0 h 689"/>
                <a:gd name="T8" fmla="*/ 1 w 341"/>
                <a:gd name="T9" fmla="*/ 0 h 689"/>
                <a:gd name="T10" fmla="*/ 2 w 341"/>
                <a:gd name="T11" fmla="*/ 0 h 689"/>
                <a:gd name="T12" fmla="*/ 2 w 341"/>
                <a:gd name="T13" fmla="*/ 0 h 689"/>
                <a:gd name="T14" fmla="*/ 2 w 341"/>
                <a:gd name="T15" fmla="*/ 0 h 689"/>
                <a:gd name="T16" fmla="*/ 2 w 341"/>
                <a:gd name="T17" fmla="*/ 1 h 689"/>
                <a:gd name="T18" fmla="*/ 2 w 341"/>
                <a:gd name="T19" fmla="*/ 1 h 689"/>
                <a:gd name="T20" fmla="*/ 2 w 341"/>
                <a:gd name="T21" fmla="*/ 1 h 689"/>
                <a:gd name="T22" fmla="*/ 2 w 341"/>
                <a:gd name="T23" fmla="*/ 1 h 689"/>
                <a:gd name="T24" fmla="*/ 2 w 341"/>
                <a:gd name="T25" fmla="*/ 1 h 689"/>
                <a:gd name="T26" fmla="*/ 2 w 341"/>
                <a:gd name="T27" fmla="*/ 2 h 689"/>
                <a:gd name="T28" fmla="*/ 2 w 341"/>
                <a:gd name="T29" fmla="*/ 2 h 689"/>
                <a:gd name="T30" fmla="*/ 2 w 341"/>
                <a:gd name="T31" fmla="*/ 2 h 689"/>
                <a:gd name="T32" fmla="*/ 2 w 341"/>
                <a:gd name="T33" fmla="*/ 3 h 689"/>
                <a:gd name="T34" fmla="*/ 2 w 341"/>
                <a:gd name="T35" fmla="*/ 3 h 689"/>
                <a:gd name="T36" fmla="*/ 2 w 341"/>
                <a:gd name="T37" fmla="*/ 3 h 689"/>
                <a:gd name="T38" fmla="*/ 2 w 341"/>
                <a:gd name="T39" fmla="*/ 3 h 689"/>
                <a:gd name="T40" fmla="*/ 2 w 341"/>
                <a:gd name="T41" fmla="*/ 4 h 689"/>
                <a:gd name="T42" fmla="*/ 2 w 341"/>
                <a:gd name="T43" fmla="*/ 4 h 689"/>
                <a:gd name="T44" fmla="*/ 2 w 341"/>
                <a:gd name="T45" fmla="*/ 4 h 689"/>
                <a:gd name="T46" fmla="*/ 2 w 341"/>
                <a:gd name="T47" fmla="*/ 4 h 689"/>
                <a:gd name="T48" fmla="*/ 1 w 341"/>
                <a:gd name="T49" fmla="*/ 4 h 689"/>
                <a:gd name="T50" fmla="*/ 1 w 341"/>
                <a:gd name="T51" fmla="*/ 4 h 689"/>
                <a:gd name="T52" fmla="*/ 1 w 341"/>
                <a:gd name="T53" fmla="*/ 4 h 689"/>
                <a:gd name="T54" fmla="*/ 1 w 341"/>
                <a:gd name="T55" fmla="*/ 4 h 689"/>
                <a:gd name="T56" fmla="*/ 1 w 341"/>
                <a:gd name="T57" fmla="*/ 4 h 689"/>
                <a:gd name="T58" fmla="*/ 1 w 341"/>
                <a:gd name="T59" fmla="*/ 4 h 689"/>
                <a:gd name="T60" fmla="*/ 1 w 341"/>
                <a:gd name="T61" fmla="*/ 4 h 689"/>
                <a:gd name="T62" fmla="*/ 1 w 341"/>
                <a:gd name="T63" fmla="*/ 4 h 689"/>
                <a:gd name="T64" fmla="*/ 1 w 341"/>
                <a:gd name="T65" fmla="*/ 4 h 689"/>
                <a:gd name="T66" fmla="*/ 1 w 341"/>
                <a:gd name="T67" fmla="*/ 4 h 689"/>
                <a:gd name="T68" fmla="*/ 1 w 341"/>
                <a:gd name="T69" fmla="*/ 4 h 689"/>
                <a:gd name="T70" fmla="*/ 1 w 341"/>
                <a:gd name="T71" fmla="*/ 4 h 689"/>
                <a:gd name="T72" fmla="*/ 0 w 341"/>
                <a:gd name="T73" fmla="*/ 4 h 689"/>
                <a:gd name="T74" fmla="*/ 0 w 341"/>
                <a:gd name="T75" fmla="*/ 4 h 689"/>
                <a:gd name="T76" fmla="*/ 0 w 341"/>
                <a:gd name="T77" fmla="*/ 3 h 689"/>
                <a:gd name="T78" fmla="*/ 0 w 341"/>
                <a:gd name="T79" fmla="*/ 3 h 689"/>
                <a:gd name="T80" fmla="*/ 0 w 341"/>
                <a:gd name="T81" fmla="*/ 3 h 689"/>
                <a:gd name="T82" fmla="*/ 0 w 341"/>
                <a:gd name="T83" fmla="*/ 3 h 689"/>
                <a:gd name="T84" fmla="*/ 0 w 341"/>
                <a:gd name="T85" fmla="*/ 2 h 689"/>
                <a:gd name="T86" fmla="*/ 0 w 341"/>
                <a:gd name="T87" fmla="*/ 2 h 689"/>
                <a:gd name="T88" fmla="*/ 0 w 341"/>
                <a:gd name="T89" fmla="*/ 2 h 689"/>
                <a:gd name="T90" fmla="*/ 0 w 341"/>
                <a:gd name="T91" fmla="*/ 1 h 689"/>
                <a:gd name="T92" fmla="*/ 0 w 341"/>
                <a:gd name="T93" fmla="*/ 1 h 689"/>
                <a:gd name="T94" fmla="*/ 0 w 341"/>
                <a:gd name="T95" fmla="*/ 1 h 689"/>
                <a:gd name="T96" fmla="*/ 0 w 341"/>
                <a:gd name="T97" fmla="*/ 1 h 689"/>
                <a:gd name="T98" fmla="*/ 0 w 341"/>
                <a:gd name="T99" fmla="*/ 0 h 689"/>
                <a:gd name="T100" fmla="*/ 1 w 341"/>
                <a:gd name="T101" fmla="*/ 0 h 689"/>
                <a:gd name="T102" fmla="*/ 1 w 341"/>
                <a:gd name="T103" fmla="*/ 0 h 689"/>
                <a:gd name="T104" fmla="*/ 1 w 341"/>
                <a:gd name="T105" fmla="*/ 0 h 689"/>
                <a:gd name="T106" fmla="*/ 1 w 341"/>
                <a:gd name="T107" fmla="*/ 0 h 689"/>
                <a:gd name="T108" fmla="*/ 1 w 341"/>
                <a:gd name="T109" fmla="*/ 0 h 689"/>
                <a:gd name="T110" fmla="*/ 1 w 341"/>
                <a:gd name="T111" fmla="*/ 0 h 689"/>
                <a:gd name="T112" fmla="*/ 1 w 341"/>
                <a:gd name="T113" fmla="*/ 0 h 689"/>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341" h="689">
                  <a:moveTo>
                    <a:pt x="173" y="0"/>
                  </a:moveTo>
                  <a:lnTo>
                    <a:pt x="180" y="0"/>
                  </a:lnTo>
                  <a:lnTo>
                    <a:pt x="198" y="5"/>
                  </a:lnTo>
                  <a:lnTo>
                    <a:pt x="207" y="8"/>
                  </a:lnTo>
                  <a:lnTo>
                    <a:pt x="222" y="15"/>
                  </a:lnTo>
                  <a:lnTo>
                    <a:pt x="237" y="26"/>
                  </a:lnTo>
                  <a:lnTo>
                    <a:pt x="252" y="42"/>
                  </a:lnTo>
                  <a:lnTo>
                    <a:pt x="266" y="59"/>
                  </a:lnTo>
                  <a:lnTo>
                    <a:pt x="292" y="100"/>
                  </a:lnTo>
                  <a:lnTo>
                    <a:pt x="303" y="126"/>
                  </a:lnTo>
                  <a:lnTo>
                    <a:pt x="312" y="152"/>
                  </a:lnTo>
                  <a:lnTo>
                    <a:pt x="329" y="209"/>
                  </a:lnTo>
                  <a:lnTo>
                    <a:pt x="335" y="242"/>
                  </a:lnTo>
                  <a:lnTo>
                    <a:pt x="341" y="309"/>
                  </a:lnTo>
                  <a:lnTo>
                    <a:pt x="341" y="379"/>
                  </a:lnTo>
                  <a:lnTo>
                    <a:pt x="336" y="412"/>
                  </a:lnTo>
                  <a:lnTo>
                    <a:pt x="335" y="447"/>
                  </a:lnTo>
                  <a:lnTo>
                    <a:pt x="329" y="478"/>
                  </a:lnTo>
                  <a:lnTo>
                    <a:pt x="312" y="535"/>
                  </a:lnTo>
                  <a:lnTo>
                    <a:pt x="303" y="563"/>
                  </a:lnTo>
                  <a:lnTo>
                    <a:pt x="279" y="609"/>
                  </a:lnTo>
                  <a:lnTo>
                    <a:pt x="266" y="630"/>
                  </a:lnTo>
                  <a:lnTo>
                    <a:pt x="252" y="645"/>
                  </a:lnTo>
                  <a:lnTo>
                    <a:pt x="237" y="660"/>
                  </a:lnTo>
                  <a:lnTo>
                    <a:pt x="222" y="673"/>
                  </a:lnTo>
                  <a:lnTo>
                    <a:pt x="207" y="683"/>
                  </a:lnTo>
                  <a:lnTo>
                    <a:pt x="198" y="684"/>
                  </a:lnTo>
                  <a:lnTo>
                    <a:pt x="190" y="688"/>
                  </a:lnTo>
                  <a:lnTo>
                    <a:pt x="180" y="689"/>
                  </a:lnTo>
                  <a:lnTo>
                    <a:pt x="164" y="689"/>
                  </a:lnTo>
                  <a:lnTo>
                    <a:pt x="155" y="688"/>
                  </a:lnTo>
                  <a:lnTo>
                    <a:pt x="146" y="684"/>
                  </a:lnTo>
                  <a:lnTo>
                    <a:pt x="137" y="683"/>
                  </a:lnTo>
                  <a:lnTo>
                    <a:pt x="123" y="673"/>
                  </a:lnTo>
                  <a:lnTo>
                    <a:pt x="106" y="660"/>
                  </a:lnTo>
                  <a:lnTo>
                    <a:pt x="90" y="645"/>
                  </a:lnTo>
                  <a:lnTo>
                    <a:pt x="77" y="630"/>
                  </a:lnTo>
                  <a:lnTo>
                    <a:pt x="63" y="609"/>
                  </a:lnTo>
                  <a:lnTo>
                    <a:pt x="50" y="586"/>
                  </a:lnTo>
                  <a:lnTo>
                    <a:pt x="31" y="535"/>
                  </a:lnTo>
                  <a:lnTo>
                    <a:pt x="22" y="508"/>
                  </a:lnTo>
                  <a:lnTo>
                    <a:pt x="15" y="478"/>
                  </a:lnTo>
                  <a:lnTo>
                    <a:pt x="6" y="412"/>
                  </a:lnTo>
                  <a:lnTo>
                    <a:pt x="0" y="344"/>
                  </a:lnTo>
                  <a:lnTo>
                    <a:pt x="6" y="275"/>
                  </a:lnTo>
                  <a:lnTo>
                    <a:pt x="15" y="209"/>
                  </a:lnTo>
                  <a:lnTo>
                    <a:pt x="22" y="180"/>
                  </a:lnTo>
                  <a:lnTo>
                    <a:pt x="31" y="152"/>
                  </a:lnTo>
                  <a:lnTo>
                    <a:pt x="50" y="100"/>
                  </a:lnTo>
                  <a:lnTo>
                    <a:pt x="63" y="80"/>
                  </a:lnTo>
                  <a:lnTo>
                    <a:pt x="90" y="42"/>
                  </a:lnTo>
                  <a:lnTo>
                    <a:pt x="106" y="26"/>
                  </a:lnTo>
                  <a:lnTo>
                    <a:pt x="123" y="15"/>
                  </a:lnTo>
                  <a:lnTo>
                    <a:pt x="137" y="8"/>
                  </a:lnTo>
                  <a:lnTo>
                    <a:pt x="146" y="5"/>
                  </a:lnTo>
                  <a:lnTo>
                    <a:pt x="164" y="0"/>
                  </a:lnTo>
                  <a:lnTo>
                    <a:pt x="173"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mtClean="0"/>
            </a:p>
          </p:txBody>
        </p:sp>
        <p:sp>
          <p:nvSpPr>
            <p:cNvPr id="5234" name="Freeform 13"/>
            <p:cNvSpPr>
              <a:spLocks/>
            </p:cNvSpPr>
            <p:nvPr/>
          </p:nvSpPr>
          <p:spPr bwMode="auto">
            <a:xfrm>
              <a:off x="3418" y="1887"/>
              <a:ext cx="27" cy="54"/>
            </a:xfrm>
            <a:custGeom>
              <a:avLst/>
              <a:gdLst>
                <a:gd name="T0" fmla="*/ 1 w 347"/>
                <a:gd name="T1" fmla="*/ 0 h 695"/>
                <a:gd name="T2" fmla="*/ 1 w 347"/>
                <a:gd name="T3" fmla="*/ 0 h 695"/>
                <a:gd name="T4" fmla="*/ 1 w 347"/>
                <a:gd name="T5" fmla="*/ 0 h 695"/>
                <a:gd name="T6" fmla="*/ 1 w 347"/>
                <a:gd name="T7" fmla="*/ 0 h 695"/>
                <a:gd name="T8" fmla="*/ 1 w 347"/>
                <a:gd name="T9" fmla="*/ 0 h 695"/>
                <a:gd name="T10" fmla="*/ 2 w 347"/>
                <a:gd name="T11" fmla="*/ 0 h 695"/>
                <a:gd name="T12" fmla="*/ 2 w 347"/>
                <a:gd name="T13" fmla="*/ 1 h 695"/>
                <a:gd name="T14" fmla="*/ 2 w 347"/>
                <a:gd name="T15" fmla="*/ 1 h 695"/>
                <a:gd name="T16" fmla="*/ 2 w 347"/>
                <a:gd name="T17" fmla="*/ 2 h 695"/>
                <a:gd name="T18" fmla="*/ 2 w 347"/>
                <a:gd name="T19" fmla="*/ 3 h 695"/>
                <a:gd name="T20" fmla="*/ 2 w 347"/>
                <a:gd name="T21" fmla="*/ 3 h 695"/>
                <a:gd name="T22" fmla="*/ 2 w 347"/>
                <a:gd name="T23" fmla="*/ 4 h 695"/>
                <a:gd name="T24" fmla="*/ 1 w 347"/>
                <a:gd name="T25" fmla="*/ 4 h 695"/>
                <a:gd name="T26" fmla="*/ 1 w 347"/>
                <a:gd name="T27" fmla="*/ 4 h 695"/>
                <a:gd name="T28" fmla="*/ 1 w 347"/>
                <a:gd name="T29" fmla="*/ 4 h 695"/>
                <a:gd name="T30" fmla="*/ 1 w 347"/>
                <a:gd name="T31" fmla="*/ 4 h 695"/>
                <a:gd name="T32" fmla="*/ 1 w 347"/>
                <a:gd name="T33" fmla="*/ 4 h 695"/>
                <a:gd name="T34" fmla="*/ 1 w 347"/>
                <a:gd name="T35" fmla="*/ 4 h 695"/>
                <a:gd name="T36" fmla="*/ 1 w 347"/>
                <a:gd name="T37" fmla="*/ 4 h 695"/>
                <a:gd name="T38" fmla="*/ 0 w 347"/>
                <a:gd name="T39" fmla="*/ 4 h 695"/>
                <a:gd name="T40" fmla="*/ 0 w 347"/>
                <a:gd name="T41" fmla="*/ 3 h 695"/>
                <a:gd name="T42" fmla="*/ 0 w 347"/>
                <a:gd name="T43" fmla="*/ 2 h 695"/>
                <a:gd name="T44" fmla="*/ 0 w 347"/>
                <a:gd name="T45" fmla="*/ 1 h 695"/>
                <a:gd name="T46" fmla="*/ 0 w 347"/>
                <a:gd name="T47" fmla="*/ 1 h 695"/>
                <a:gd name="T48" fmla="*/ 1 w 347"/>
                <a:gd name="T49" fmla="*/ 0 h 695"/>
                <a:gd name="T50" fmla="*/ 1 w 347"/>
                <a:gd name="T51" fmla="*/ 0 h 695"/>
                <a:gd name="T52" fmla="*/ 1 w 347"/>
                <a:gd name="T53" fmla="*/ 0 h 695"/>
                <a:gd name="T54" fmla="*/ 1 w 347"/>
                <a:gd name="T55" fmla="*/ 0 h 695"/>
                <a:gd name="T56" fmla="*/ 1 w 347"/>
                <a:gd name="T57" fmla="*/ 0 h 695"/>
                <a:gd name="T58" fmla="*/ 1 w 347"/>
                <a:gd name="T59" fmla="*/ 0 h 695"/>
                <a:gd name="T60" fmla="*/ 1 w 347"/>
                <a:gd name="T61" fmla="*/ 0 h 695"/>
                <a:gd name="T62" fmla="*/ 1 w 347"/>
                <a:gd name="T63" fmla="*/ 0 h 695"/>
                <a:gd name="T64" fmla="*/ 0 w 347"/>
                <a:gd name="T65" fmla="*/ 0 h 695"/>
                <a:gd name="T66" fmla="*/ 0 w 347"/>
                <a:gd name="T67" fmla="*/ 1 h 695"/>
                <a:gd name="T68" fmla="*/ 0 w 347"/>
                <a:gd name="T69" fmla="*/ 2 h 695"/>
                <a:gd name="T70" fmla="*/ 0 w 347"/>
                <a:gd name="T71" fmla="*/ 3 h 695"/>
                <a:gd name="T72" fmla="*/ 0 w 347"/>
                <a:gd name="T73" fmla="*/ 4 h 695"/>
                <a:gd name="T74" fmla="*/ 0 w 347"/>
                <a:gd name="T75" fmla="*/ 4 h 695"/>
                <a:gd name="T76" fmla="*/ 1 w 347"/>
                <a:gd name="T77" fmla="*/ 4 h 695"/>
                <a:gd name="T78" fmla="*/ 1 w 347"/>
                <a:gd name="T79" fmla="*/ 4 h 695"/>
                <a:gd name="T80" fmla="*/ 1 w 347"/>
                <a:gd name="T81" fmla="*/ 4 h 695"/>
                <a:gd name="T82" fmla="*/ 1 w 347"/>
                <a:gd name="T83" fmla="*/ 4 h 695"/>
                <a:gd name="T84" fmla="*/ 1 w 347"/>
                <a:gd name="T85" fmla="*/ 4 h 695"/>
                <a:gd name="T86" fmla="*/ 1 w 347"/>
                <a:gd name="T87" fmla="*/ 4 h 695"/>
                <a:gd name="T88" fmla="*/ 2 w 347"/>
                <a:gd name="T89" fmla="*/ 4 h 695"/>
                <a:gd name="T90" fmla="*/ 2 w 347"/>
                <a:gd name="T91" fmla="*/ 3 h 695"/>
                <a:gd name="T92" fmla="*/ 2 w 347"/>
                <a:gd name="T93" fmla="*/ 3 h 695"/>
                <a:gd name="T94" fmla="*/ 2 w 347"/>
                <a:gd name="T95" fmla="*/ 2 h 695"/>
                <a:gd name="T96" fmla="*/ 2 w 347"/>
                <a:gd name="T97" fmla="*/ 1 h 695"/>
                <a:gd name="T98" fmla="*/ 2 w 347"/>
                <a:gd name="T99" fmla="*/ 1 h 695"/>
                <a:gd name="T100" fmla="*/ 2 w 347"/>
                <a:gd name="T101" fmla="*/ 0 h 695"/>
                <a:gd name="T102" fmla="*/ 1 w 347"/>
                <a:gd name="T103" fmla="*/ 0 h 695"/>
                <a:gd name="T104" fmla="*/ 1 w 347"/>
                <a:gd name="T105" fmla="*/ 0 h 695"/>
                <a:gd name="T106" fmla="*/ 1 w 347"/>
                <a:gd name="T107" fmla="*/ 0 h 695"/>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347" h="695">
                  <a:moveTo>
                    <a:pt x="176" y="0"/>
                  </a:moveTo>
                  <a:lnTo>
                    <a:pt x="175" y="0"/>
                  </a:lnTo>
                  <a:lnTo>
                    <a:pt x="174" y="1"/>
                  </a:lnTo>
                  <a:lnTo>
                    <a:pt x="173" y="2"/>
                  </a:lnTo>
                  <a:lnTo>
                    <a:pt x="173" y="4"/>
                  </a:lnTo>
                  <a:lnTo>
                    <a:pt x="173" y="6"/>
                  </a:lnTo>
                  <a:lnTo>
                    <a:pt x="174" y="6"/>
                  </a:lnTo>
                  <a:lnTo>
                    <a:pt x="175" y="7"/>
                  </a:lnTo>
                  <a:lnTo>
                    <a:pt x="183" y="7"/>
                  </a:lnTo>
                  <a:lnTo>
                    <a:pt x="201" y="10"/>
                  </a:lnTo>
                  <a:lnTo>
                    <a:pt x="200" y="10"/>
                  </a:lnTo>
                  <a:lnTo>
                    <a:pt x="209" y="14"/>
                  </a:lnTo>
                  <a:lnTo>
                    <a:pt x="209" y="13"/>
                  </a:lnTo>
                  <a:lnTo>
                    <a:pt x="224" y="20"/>
                  </a:lnTo>
                  <a:lnTo>
                    <a:pt x="223" y="20"/>
                  </a:lnTo>
                  <a:lnTo>
                    <a:pt x="239" y="31"/>
                  </a:lnTo>
                  <a:lnTo>
                    <a:pt x="238" y="31"/>
                  </a:lnTo>
                  <a:lnTo>
                    <a:pt x="253" y="47"/>
                  </a:lnTo>
                  <a:lnTo>
                    <a:pt x="267" y="64"/>
                  </a:lnTo>
                  <a:lnTo>
                    <a:pt x="292" y="104"/>
                  </a:lnTo>
                  <a:lnTo>
                    <a:pt x="303" y="130"/>
                  </a:lnTo>
                  <a:lnTo>
                    <a:pt x="311" y="156"/>
                  </a:lnTo>
                  <a:lnTo>
                    <a:pt x="330" y="213"/>
                  </a:lnTo>
                  <a:lnTo>
                    <a:pt x="335" y="246"/>
                  </a:lnTo>
                  <a:lnTo>
                    <a:pt x="340" y="313"/>
                  </a:lnTo>
                  <a:lnTo>
                    <a:pt x="340" y="312"/>
                  </a:lnTo>
                  <a:lnTo>
                    <a:pt x="340" y="382"/>
                  </a:lnTo>
                  <a:lnTo>
                    <a:pt x="336" y="415"/>
                  </a:lnTo>
                  <a:lnTo>
                    <a:pt x="335" y="450"/>
                  </a:lnTo>
                  <a:lnTo>
                    <a:pt x="335" y="449"/>
                  </a:lnTo>
                  <a:lnTo>
                    <a:pt x="330" y="481"/>
                  </a:lnTo>
                  <a:lnTo>
                    <a:pt x="330" y="480"/>
                  </a:lnTo>
                  <a:lnTo>
                    <a:pt x="311" y="538"/>
                  </a:lnTo>
                  <a:lnTo>
                    <a:pt x="303" y="565"/>
                  </a:lnTo>
                  <a:lnTo>
                    <a:pt x="280" y="611"/>
                  </a:lnTo>
                  <a:lnTo>
                    <a:pt x="280" y="610"/>
                  </a:lnTo>
                  <a:lnTo>
                    <a:pt x="267" y="631"/>
                  </a:lnTo>
                  <a:lnTo>
                    <a:pt x="238" y="661"/>
                  </a:lnTo>
                  <a:lnTo>
                    <a:pt x="239" y="661"/>
                  </a:lnTo>
                  <a:lnTo>
                    <a:pt x="223" y="674"/>
                  </a:lnTo>
                  <a:lnTo>
                    <a:pt x="223" y="673"/>
                  </a:lnTo>
                  <a:lnTo>
                    <a:pt x="209" y="683"/>
                  </a:lnTo>
                  <a:lnTo>
                    <a:pt x="210" y="683"/>
                  </a:lnTo>
                  <a:lnTo>
                    <a:pt x="201" y="684"/>
                  </a:lnTo>
                  <a:lnTo>
                    <a:pt x="200" y="685"/>
                  </a:lnTo>
                  <a:lnTo>
                    <a:pt x="190" y="688"/>
                  </a:lnTo>
                  <a:lnTo>
                    <a:pt x="192" y="688"/>
                  </a:lnTo>
                  <a:lnTo>
                    <a:pt x="183" y="690"/>
                  </a:lnTo>
                  <a:lnTo>
                    <a:pt x="167" y="690"/>
                  </a:lnTo>
                  <a:lnTo>
                    <a:pt x="168" y="690"/>
                  </a:lnTo>
                  <a:lnTo>
                    <a:pt x="158" y="688"/>
                  </a:lnTo>
                  <a:lnTo>
                    <a:pt x="159" y="688"/>
                  </a:lnTo>
                  <a:lnTo>
                    <a:pt x="150" y="685"/>
                  </a:lnTo>
                  <a:lnTo>
                    <a:pt x="149" y="684"/>
                  </a:lnTo>
                  <a:lnTo>
                    <a:pt x="141" y="683"/>
                  </a:lnTo>
                  <a:lnTo>
                    <a:pt x="142" y="683"/>
                  </a:lnTo>
                  <a:lnTo>
                    <a:pt x="128" y="673"/>
                  </a:lnTo>
                  <a:lnTo>
                    <a:pt x="128" y="674"/>
                  </a:lnTo>
                  <a:lnTo>
                    <a:pt x="111" y="661"/>
                  </a:lnTo>
                  <a:lnTo>
                    <a:pt x="112" y="661"/>
                  </a:lnTo>
                  <a:lnTo>
                    <a:pt x="95" y="646"/>
                  </a:lnTo>
                  <a:lnTo>
                    <a:pt x="82" y="631"/>
                  </a:lnTo>
                  <a:lnTo>
                    <a:pt x="68" y="610"/>
                  </a:lnTo>
                  <a:lnTo>
                    <a:pt x="68" y="611"/>
                  </a:lnTo>
                  <a:lnTo>
                    <a:pt x="56" y="588"/>
                  </a:lnTo>
                  <a:lnTo>
                    <a:pt x="57" y="588"/>
                  </a:lnTo>
                  <a:lnTo>
                    <a:pt x="37" y="538"/>
                  </a:lnTo>
                  <a:lnTo>
                    <a:pt x="27" y="510"/>
                  </a:lnTo>
                  <a:lnTo>
                    <a:pt x="21" y="480"/>
                  </a:lnTo>
                  <a:lnTo>
                    <a:pt x="21" y="481"/>
                  </a:lnTo>
                  <a:lnTo>
                    <a:pt x="11" y="415"/>
                  </a:lnTo>
                  <a:lnTo>
                    <a:pt x="6" y="346"/>
                  </a:lnTo>
                  <a:lnTo>
                    <a:pt x="6" y="347"/>
                  </a:lnTo>
                  <a:lnTo>
                    <a:pt x="11" y="278"/>
                  </a:lnTo>
                  <a:lnTo>
                    <a:pt x="21" y="213"/>
                  </a:lnTo>
                  <a:lnTo>
                    <a:pt x="27" y="184"/>
                  </a:lnTo>
                  <a:lnTo>
                    <a:pt x="37" y="156"/>
                  </a:lnTo>
                  <a:lnTo>
                    <a:pt x="57" y="103"/>
                  </a:lnTo>
                  <a:lnTo>
                    <a:pt x="56" y="104"/>
                  </a:lnTo>
                  <a:lnTo>
                    <a:pt x="68" y="84"/>
                  </a:lnTo>
                  <a:lnTo>
                    <a:pt x="95" y="47"/>
                  </a:lnTo>
                  <a:lnTo>
                    <a:pt x="112" y="31"/>
                  </a:lnTo>
                  <a:lnTo>
                    <a:pt x="111" y="31"/>
                  </a:lnTo>
                  <a:lnTo>
                    <a:pt x="128" y="20"/>
                  </a:lnTo>
                  <a:lnTo>
                    <a:pt x="127" y="20"/>
                  </a:lnTo>
                  <a:lnTo>
                    <a:pt x="142" y="13"/>
                  </a:lnTo>
                  <a:lnTo>
                    <a:pt x="141" y="14"/>
                  </a:lnTo>
                  <a:lnTo>
                    <a:pt x="149" y="10"/>
                  </a:lnTo>
                  <a:lnTo>
                    <a:pt x="168" y="7"/>
                  </a:lnTo>
                  <a:lnTo>
                    <a:pt x="167" y="7"/>
                  </a:lnTo>
                  <a:lnTo>
                    <a:pt x="176" y="7"/>
                  </a:lnTo>
                  <a:lnTo>
                    <a:pt x="177" y="6"/>
                  </a:lnTo>
                  <a:lnTo>
                    <a:pt x="179" y="6"/>
                  </a:lnTo>
                  <a:lnTo>
                    <a:pt x="179" y="4"/>
                  </a:lnTo>
                  <a:lnTo>
                    <a:pt x="179" y="2"/>
                  </a:lnTo>
                  <a:lnTo>
                    <a:pt x="179" y="1"/>
                  </a:lnTo>
                  <a:lnTo>
                    <a:pt x="177" y="1"/>
                  </a:lnTo>
                  <a:lnTo>
                    <a:pt x="176" y="0"/>
                  </a:lnTo>
                  <a:lnTo>
                    <a:pt x="167" y="0"/>
                  </a:lnTo>
                  <a:lnTo>
                    <a:pt x="148" y="4"/>
                  </a:lnTo>
                  <a:lnTo>
                    <a:pt x="140" y="8"/>
                  </a:lnTo>
                  <a:lnTo>
                    <a:pt x="139" y="8"/>
                  </a:lnTo>
                  <a:lnTo>
                    <a:pt x="125" y="15"/>
                  </a:lnTo>
                  <a:lnTo>
                    <a:pt x="124" y="15"/>
                  </a:lnTo>
                  <a:lnTo>
                    <a:pt x="107" y="27"/>
                  </a:lnTo>
                  <a:lnTo>
                    <a:pt x="91" y="43"/>
                  </a:lnTo>
                  <a:lnTo>
                    <a:pt x="90" y="43"/>
                  </a:lnTo>
                  <a:lnTo>
                    <a:pt x="64" y="81"/>
                  </a:lnTo>
                  <a:lnTo>
                    <a:pt x="51" y="101"/>
                  </a:lnTo>
                  <a:lnTo>
                    <a:pt x="50" y="102"/>
                  </a:lnTo>
                  <a:lnTo>
                    <a:pt x="31" y="154"/>
                  </a:lnTo>
                  <a:lnTo>
                    <a:pt x="22" y="183"/>
                  </a:lnTo>
                  <a:lnTo>
                    <a:pt x="14" y="212"/>
                  </a:lnTo>
                  <a:lnTo>
                    <a:pt x="6" y="277"/>
                  </a:lnTo>
                  <a:lnTo>
                    <a:pt x="0" y="346"/>
                  </a:lnTo>
                  <a:lnTo>
                    <a:pt x="0" y="347"/>
                  </a:lnTo>
                  <a:lnTo>
                    <a:pt x="6" y="416"/>
                  </a:lnTo>
                  <a:lnTo>
                    <a:pt x="14" y="481"/>
                  </a:lnTo>
                  <a:lnTo>
                    <a:pt x="14" y="483"/>
                  </a:lnTo>
                  <a:lnTo>
                    <a:pt x="22" y="511"/>
                  </a:lnTo>
                  <a:lnTo>
                    <a:pt x="31" y="539"/>
                  </a:lnTo>
                  <a:lnTo>
                    <a:pt x="50" y="590"/>
                  </a:lnTo>
                  <a:lnTo>
                    <a:pt x="51" y="590"/>
                  </a:lnTo>
                  <a:lnTo>
                    <a:pt x="64" y="613"/>
                  </a:lnTo>
                  <a:lnTo>
                    <a:pt x="64" y="614"/>
                  </a:lnTo>
                  <a:lnTo>
                    <a:pt x="78" y="634"/>
                  </a:lnTo>
                  <a:lnTo>
                    <a:pt x="91" y="649"/>
                  </a:lnTo>
                  <a:lnTo>
                    <a:pt x="91" y="650"/>
                  </a:lnTo>
                  <a:lnTo>
                    <a:pt x="107" y="665"/>
                  </a:lnTo>
                  <a:lnTo>
                    <a:pt x="124" y="678"/>
                  </a:lnTo>
                  <a:lnTo>
                    <a:pt x="139" y="688"/>
                  </a:lnTo>
                  <a:lnTo>
                    <a:pt x="140" y="688"/>
                  </a:lnTo>
                  <a:lnTo>
                    <a:pt x="148" y="690"/>
                  </a:lnTo>
                  <a:lnTo>
                    <a:pt x="157" y="693"/>
                  </a:lnTo>
                  <a:lnTo>
                    <a:pt x="158" y="694"/>
                  </a:lnTo>
                  <a:lnTo>
                    <a:pt x="167" y="695"/>
                  </a:lnTo>
                  <a:lnTo>
                    <a:pt x="183" y="695"/>
                  </a:lnTo>
                  <a:lnTo>
                    <a:pt x="193" y="694"/>
                  </a:lnTo>
                  <a:lnTo>
                    <a:pt x="194" y="693"/>
                  </a:lnTo>
                  <a:lnTo>
                    <a:pt x="202" y="690"/>
                  </a:lnTo>
                  <a:lnTo>
                    <a:pt x="201" y="690"/>
                  </a:lnTo>
                  <a:lnTo>
                    <a:pt x="211" y="688"/>
                  </a:lnTo>
                  <a:lnTo>
                    <a:pt x="212" y="688"/>
                  </a:lnTo>
                  <a:lnTo>
                    <a:pt x="226" y="678"/>
                  </a:lnTo>
                  <a:lnTo>
                    <a:pt x="242" y="665"/>
                  </a:lnTo>
                  <a:lnTo>
                    <a:pt x="271" y="635"/>
                  </a:lnTo>
                  <a:lnTo>
                    <a:pt x="272" y="634"/>
                  </a:lnTo>
                  <a:lnTo>
                    <a:pt x="285" y="614"/>
                  </a:lnTo>
                  <a:lnTo>
                    <a:pt x="285" y="613"/>
                  </a:lnTo>
                  <a:lnTo>
                    <a:pt x="308" y="567"/>
                  </a:lnTo>
                  <a:lnTo>
                    <a:pt x="318" y="539"/>
                  </a:lnTo>
                  <a:lnTo>
                    <a:pt x="335" y="483"/>
                  </a:lnTo>
                  <a:lnTo>
                    <a:pt x="335" y="481"/>
                  </a:lnTo>
                  <a:lnTo>
                    <a:pt x="340" y="450"/>
                  </a:lnTo>
                  <a:lnTo>
                    <a:pt x="343" y="415"/>
                  </a:lnTo>
                  <a:lnTo>
                    <a:pt x="343" y="416"/>
                  </a:lnTo>
                  <a:lnTo>
                    <a:pt x="347" y="383"/>
                  </a:lnTo>
                  <a:lnTo>
                    <a:pt x="347" y="382"/>
                  </a:lnTo>
                  <a:lnTo>
                    <a:pt x="347" y="312"/>
                  </a:lnTo>
                  <a:lnTo>
                    <a:pt x="340" y="245"/>
                  </a:lnTo>
                  <a:lnTo>
                    <a:pt x="335" y="212"/>
                  </a:lnTo>
                  <a:lnTo>
                    <a:pt x="318" y="154"/>
                  </a:lnTo>
                  <a:lnTo>
                    <a:pt x="308" y="128"/>
                  </a:lnTo>
                  <a:lnTo>
                    <a:pt x="297" y="101"/>
                  </a:lnTo>
                  <a:lnTo>
                    <a:pt x="272" y="60"/>
                  </a:lnTo>
                  <a:lnTo>
                    <a:pt x="271" y="60"/>
                  </a:lnTo>
                  <a:lnTo>
                    <a:pt x="257" y="43"/>
                  </a:lnTo>
                  <a:lnTo>
                    <a:pt x="242" y="27"/>
                  </a:lnTo>
                  <a:lnTo>
                    <a:pt x="226" y="15"/>
                  </a:lnTo>
                  <a:lnTo>
                    <a:pt x="211" y="8"/>
                  </a:lnTo>
                  <a:lnTo>
                    <a:pt x="202" y="4"/>
                  </a:lnTo>
                  <a:lnTo>
                    <a:pt x="201" y="4"/>
                  </a:lnTo>
                  <a:lnTo>
                    <a:pt x="183" y="0"/>
                  </a:lnTo>
                  <a:lnTo>
                    <a:pt x="17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mtClean="0"/>
            </a:p>
          </p:txBody>
        </p:sp>
        <p:sp>
          <p:nvSpPr>
            <p:cNvPr id="5235" name="Freeform 14"/>
            <p:cNvSpPr>
              <a:spLocks/>
            </p:cNvSpPr>
            <p:nvPr/>
          </p:nvSpPr>
          <p:spPr bwMode="auto">
            <a:xfrm>
              <a:off x="3310" y="1953"/>
              <a:ext cx="172" cy="69"/>
            </a:xfrm>
            <a:custGeom>
              <a:avLst/>
              <a:gdLst>
                <a:gd name="T0" fmla="*/ 1 w 2225"/>
                <a:gd name="T1" fmla="*/ 3 h 896"/>
                <a:gd name="T2" fmla="*/ 1 w 2225"/>
                <a:gd name="T3" fmla="*/ 4 h 896"/>
                <a:gd name="T4" fmla="*/ 2 w 2225"/>
                <a:gd name="T5" fmla="*/ 4 h 896"/>
                <a:gd name="T6" fmla="*/ 2 w 2225"/>
                <a:gd name="T7" fmla="*/ 5 h 896"/>
                <a:gd name="T8" fmla="*/ 3 w 2225"/>
                <a:gd name="T9" fmla="*/ 5 h 896"/>
                <a:gd name="T10" fmla="*/ 3 w 2225"/>
                <a:gd name="T11" fmla="*/ 5 h 896"/>
                <a:gd name="T12" fmla="*/ 4 w 2225"/>
                <a:gd name="T13" fmla="*/ 5 h 896"/>
                <a:gd name="T14" fmla="*/ 5 w 2225"/>
                <a:gd name="T15" fmla="*/ 5 h 896"/>
                <a:gd name="T16" fmla="*/ 5 w 2225"/>
                <a:gd name="T17" fmla="*/ 5 h 896"/>
                <a:gd name="T18" fmla="*/ 6 w 2225"/>
                <a:gd name="T19" fmla="*/ 5 h 896"/>
                <a:gd name="T20" fmla="*/ 7 w 2225"/>
                <a:gd name="T21" fmla="*/ 5 h 896"/>
                <a:gd name="T22" fmla="*/ 8 w 2225"/>
                <a:gd name="T23" fmla="*/ 4 h 896"/>
                <a:gd name="T24" fmla="*/ 8 w 2225"/>
                <a:gd name="T25" fmla="*/ 4 h 896"/>
                <a:gd name="T26" fmla="*/ 9 w 2225"/>
                <a:gd name="T27" fmla="*/ 4 h 896"/>
                <a:gd name="T28" fmla="*/ 10 w 2225"/>
                <a:gd name="T29" fmla="*/ 3 h 896"/>
                <a:gd name="T30" fmla="*/ 12 w 2225"/>
                <a:gd name="T31" fmla="*/ 2 h 896"/>
                <a:gd name="T32" fmla="*/ 13 w 2225"/>
                <a:gd name="T33" fmla="*/ 0 h 896"/>
                <a:gd name="T34" fmla="*/ 13 w 2225"/>
                <a:gd name="T35" fmla="*/ 1 h 896"/>
                <a:gd name="T36" fmla="*/ 13 w 2225"/>
                <a:gd name="T37" fmla="*/ 1 h 896"/>
                <a:gd name="T38" fmla="*/ 13 w 2225"/>
                <a:gd name="T39" fmla="*/ 1 h 896"/>
                <a:gd name="T40" fmla="*/ 13 w 2225"/>
                <a:gd name="T41" fmla="*/ 1 h 896"/>
                <a:gd name="T42" fmla="*/ 13 w 2225"/>
                <a:gd name="T43" fmla="*/ 0 h 896"/>
                <a:gd name="T44" fmla="*/ 13 w 2225"/>
                <a:gd name="T45" fmla="*/ 0 h 896"/>
                <a:gd name="T46" fmla="*/ 13 w 2225"/>
                <a:gd name="T47" fmla="*/ 0 h 896"/>
                <a:gd name="T48" fmla="*/ 13 w 2225"/>
                <a:gd name="T49" fmla="*/ 0 h 896"/>
                <a:gd name="T50" fmla="*/ 13 w 2225"/>
                <a:gd name="T51" fmla="*/ 0 h 896"/>
                <a:gd name="T52" fmla="*/ 13 w 2225"/>
                <a:gd name="T53" fmla="*/ 0 h 896"/>
                <a:gd name="T54" fmla="*/ 13 w 2225"/>
                <a:gd name="T55" fmla="*/ 0 h 896"/>
                <a:gd name="T56" fmla="*/ 13 w 2225"/>
                <a:gd name="T57" fmla="*/ 0 h 896"/>
                <a:gd name="T58" fmla="*/ 13 w 2225"/>
                <a:gd name="T59" fmla="*/ 0 h 896"/>
                <a:gd name="T60" fmla="*/ 12 w 2225"/>
                <a:gd name="T61" fmla="*/ 1 h 896"/>
                <a:gd name="T62" fmla="*/ 11 w 2225"/>
                <a:gd name="T63" fmla="*/ 2 h 896"/>
                <a:gd name="T64" fmla="*/ 10 w 2225"/>
                <a:gd name="T65" fmla="*/ 2 h 896"/>
                <a:gd name="T66" fmla="*/ 10 w 2225"/>
                <a:gd name="T67" fmla="*/ 3 h 896"/>
                <a:gd name="T68" fmla="*/ 9 w 2225"/>
                <a:gd name="T69" fmla="*/ 3 h 896"/>
                <a:gd name="T70" fmla="*/ 8 w 2225"/>
                <a:gd name="T71" fmla="*/ 4 h 896"/>
                <a:gd name="T72" fmla="*/ 8 w 2225"/>
                <a:gd name="T73" fmla="*/ 4 h 896"/>
                <a:gd name="T74" fmla="*/ 7 w 2225"/>
                <a:gd name="T75" fmla="*/ 4 h 896"/>
                <a:gd name="T76" fmla="*/ 6 w 2225"/>
                <a:gd name="T77" fmla="*/ 5 h 896"/>
                <a:gd name="T78" fmla="*/ 5 w 2225"/>
                <a:gd name="T79" fmla="*/ 5 h 896"/>
                <a:gd name="T80" fmla="*/ 5 w 2225"/>
                <a:gd name="T81" fmla="*/ 5 h 896"/>
                <a:gd name="T82" fmla="*/ 4 w 2225"/>
                <a:gd name="T83" fmla="*/ 5 h 896"/>
                <a:gd name="T84" fmla="*/ 4 w 2225"/>
                <a:gd name="T85" fmla="*/ 5 h 896"/>
                <a:gd name="T86" fmla="*/ 3 w 2225"/>
                <a:gd name="T87" fmla="*/ 5 h 896"/>
                <a:gd name="T88" fmla="*/ 2 w 2225"/>
                <a:gd name="T89" fmla="*/ 4 h 896"/>
                <a:gd name="T90" fmla="*/ 2 w 2225"/>
                <a:gd name="T91" fmla="*/ 4 h 896"/>
                <a:gd name="T92" fmla="*/ 1 w 2225"/>
                <a:gd name="T93" fmla="*/ 4 h 896"/>
                <a:gd name="T94" fmla="*/ 1 w 2225"/>
                <a:gd name="T95" fmla="*/ 3 h 896"/>
                <a:gd name="T96" fmla="*/ 0 w 2225"/>
                <a:gd name="T97" fmla="*/ 2 h 896"/>
                <a:gd name="T98" fmla="*/ 0 w 2225"/>
                <a:gd name="T99" fmla="*/ 2 h 896"/>
                <a:gd name="T100" fmla="*/ 0 w 2225"/>
                <a:gd name="T101" fmla="*/ 2 h 896"/>
                <a:gd name="T102" fmla="*/ 1 w 2225"/>
                <a:gd name="T103" fmla="*/ 2 h 896"/>
                <a:gd name="T104" fmla="*/ 1 w 2225"/>
                <a:gd name="T105" fmla="*/ 2 h 896"/>
                <a:gd name="T106" fmla="*/ 1 w 2225"/>
                <a:gd name="T107" fmla="*/ 2 h 896"/>
                <a:gd name="T108" fmla="*/ 0 w 2225"/>
                <a:gd name="T109" fmla="*/ 2 h 896"/>
                <a:gd name="T110" fmla="*/ 0 w 2225"/>
                <a:gd name="T111" fmla="*/ 2 h 896"/>
                <a:gd name="T112" fmla="*/ 0 w 2225"/>
                <a:gd name="T113" fmla="*/ 2 h 896"/>
                <a:gd name="T114" fmla="*/ 0 w 2225"/>
                <a:gd name="T115" fmla="*/ 2 h 896"/>
                <a:gd name="T116" fmla="*/ 0 w 2225"/>
                <a:gd name="T117" fmla="*/ 3 h 896"/>
                <a:gd name="T118" fmla="*/ 0 w 2225"/>
                <a:gd name="T119" fmla="*/ 3 h 896"/>
                <a:gd name="T120" fmla="*/ 0 w 2225"/>
                <a:gd name="T121" fmla="*/ 3 h 896"/>
                <a:gd name="T122" fmla="*/ 0 w 2225"/>
                <a:gd name="T123" fmla="*/ 3 h 896"/>
                <a:gd name="T124" fmla="*/ 0 w 2225"/>
                <a:gd name="T125" fmla="*/ 3 h 89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25" h="896">
                  <a:moveTo>
                    <a:pt x="65" y="432"/>
                  </a:moveTo>
                  <a:lnTo>
                    <a:pt x="95" y="480"/>
                  </a:lnTo>
                  <a:lnTo>
                    <a:pt x="157" y="565"/>
                  </a:lnTo>
                  <a:lnTo>
                    <a:pt x="189" y="603"/>
                  </a:lnTo>
                  <a:lnTo>
                    <a:pt x="222" y="638"/>
                  </a:lnTo>
                  <a:lnTo>
                    <a:pt x="285" y="702"/>
                  </a:lnTo>
                  <a:lnTo>
                    <a:pt x="353" y="757"/>
                  </a:lnTo>
                  <a:lnTo>
                    <a:pt x="386" y="781"/>
                  </a:lnTo>
                  <a:lnTo>
                    <a:pt x="420" y="802"/>
                  </a:lnTo>
                  <a:lnTo>
                    <a:pt x="486" y="836"/>
                  </a:lnTo>
                  <a:lnTo>
                    <a:pt x="523" y="851"/>
                  </a:lnTo>
                  <a:lnTo>
                    <a:pt x="556" y="863"/>
                  </a:lnTo>
                  <a:lnTo>
                    <a:pt x="593" y="874"/>
                  </a:lnTo>
                  <a:lnTo>
                    <a:pt x="661" y="889"/>
                  </a:lnTo>
                  <a:lnTo>
                    <a:pt x="698" y="894"/>
                  </a:lnTo>
                  <a:lnTo>
                    <a:pt x="769" y="896"/>
                  </a:lnTo>
                  <a:lnTo>
                    <a:pt x="805" y="896"/>
                  </a:lnTo>
                  <a:lnTo>
                    <a:pt x="875" y="891"/>
                  </a:lnTo>
                  <a:lnTo>
                    <a:pt x="945" y="877"/>
                  </a:lnTo>
                  <a:lnTo>
                    <a:pt x="984" y="868"/>
                  </a:lnTo>
                  <a:lnTo>
                    <a:pt x="1055" y="850"/>
                  </a:lnTo>
                  <a:lnTo>
                    <a:pt x="1125" y="822"/>
                  </a:lnTo>
                  <a:lnTo>
                    <a:pt x="1161" y="809"/>
                  </a:lnTo>
                  <a:lnTo>
                    <a:pt x="1268" y="758"/>
                  </a:lnTo>
                  <a:lnTo>
                    <a:pt x="1301" y="740"/>
                  </a:lnTo>
                  <a:lnTo>
                    <a:pt x="1372" y="701"/>
                  </a:lnTo>
                  <a:lnTo>
                    <a:pt x="1442" y="658"/>
                  </a:lnTo>
                  <a:lnTo>
                    <a:pt x="1508" y="614"/>
                  </a:lnTo>
                  <a:lnTo>
                    <a:pt x="1577" y="565"/>
                  </a:lnTo>
                  <a:lnTo>
                    <a:pt x="1707" y="466"/>
                  </a:lnTo>
                  <a:lnTo>
                    <a:pt x="1772" y="416"/>
                  </a:lnTo>
                  <a:lnTo>
                    <a:pt x="1951" y="264"/>
                  </a:lnTo>
                  <a:lnTo>
                    <a:pt x="2061" y="165"/>
                  </a:lnTo>
                  <a:lnTo>
                    <a:pt x="2164" y="77"/>
                  </a:lnTo>
                  <a:lnTo>
                    <a:pt x="2174" y="95"/>
                  </a:lnTo>
                  <a:lnTo>
                    <a:pt x="2187" y="110"/>
                  </a:lnTo>
                  <a:lnTo>
                    <a:pt x="2193" y="114"/>
                  </a:lnTo>
                  <a:lnTo>
                    <a:pt x="2200" y="116"/>
                  </a:lnTo>
                  <a:lnTo>
                    <a:pt x="2205" y="118"/>
                  </a:lnTo>
                  <a:lnTo>
                    <a:pt x="2210" y="116"/>
                  </a:lnTo>
                  <a:lnTo>
                    <a:pt x="2216" y="113"/>
                  </a:lnTo>
                  <a:lnTo>
                    <a:pt x="2221" y="108"/>
                  </a:lnTo>
                  <a:lnTo>
                    <a:pt x="2225" y="94"/>
                  </a:lnTo>
                  <a:lnTo>
                    <a:pt x="2225" y="83"/>
                  </a:lnTo>
                  <a:lnTo>
                    <a:pt x="2223" y="72"/>
                  </a:lnTo>
                  <a:lnTo>
                    <a:pt x="2216" y="49"/>
                  </a:lnTo>
                  <a:lnTo>
                    <a:pt x="2210" y="37"/>
                  </a:lnTo>
                  <a:lnTo>
                    <a:pt x="2196" y="18"/>
                  </a:lnTo>
                  <a:lnTo>
                    <a:pt x="2184" y="5"/>
                  </a:lnTo>
                  <a:lnTo>
                    <a:pt x="2176" y="1"/>
                  </a:lnTo>
                  <a:lnTo>
                    <a:pt x="2171" y="0"/>
                  </a:lnTo>
                  <a:lnTo>
                    <a:pt x="2164" y="1"/>
                  </a:lnTo>
                  <a:lnTo>
                    <a:pt x="2158" y="3"/>
                  </a:lnTo>
                  <a:lnTo>
                    <a:pt x="2155" y="8"/>
                  </a:lnTo>
                  <a:lnTo>
                    <a:pt x="2151" y="20"/>
                  </a:lnTo>
                  <a:lnTo>
                    <a:pt x="2151" y="37"/>
                  </a:lnTo>
                  <a:lnTo>
                    <a:pt x="2155" y="57"/>
                  </a:lnTo>
                  <a:lnTo>
                    <a:pt x="2153" y="57"/>
                  </a:lnTo>
                  <a:lnTo>
                    <a:pt x="2148" y="59"/>
                  </a:lnTo>
                  <a:lnTo>
                    <a:pt x="2147" y="59"/>
                  </a:lnTo>
                  <a:lnTo>
                    <a:pt x="2147" y="64"/>
                  </a:lnTo>
                  <a:lnTo>
                    <a:pt x="1967" y="224"/>
                  </a:lnTo>
                  <a:lnTo>
                    <a:pt x="1913" y="270"/>
                  </a:lnTo>
                  <a:lnTo>
                    <a:pt x="1860" y="316"/>
                  </a:lnTo>
                  <a:lnTo>
                    <a:pt x="1802" y="363"/>
                  </a:lnTo>
                  <a:lnTo>
                    <a:pt x="1743" y="409"/>
                  </a:lnTo>
                  <a:lnTo>
                    <a:pt x="1681" y="453"/>
                  </a:lnTo>
                  <a:lnTo>
                    <a:pt x="1616" y="498"/>
                  </a:lnTo>
                  <a:lnTo>
                    <a:pt x="1551" y="543"/>
                  </a:lnTo>
                  <a:lnTo>
                    <a:pt x="1487" y="584"/>
                  </a:lnTo>
                  <a:lnTo>
                    <a:pt x="1417" y="625"/>
                  </a:lnTo>
                  <a:lnTo>
                    <a:pt x="1349" y="663"/>
                  </a:lnTo>
                  <a:lnTo>
                    <a:pt x="1312" y="680"/>
                  </a:lnTo>
                  <a:lnTo>
                    <a:pt x="1276" y="697"/>
                  </a:lnTo>
                  <a:lnTo>
                    <a:pt x="1242" y="712"/>
                  </a:lnTo>
                  <a:lnTo>
                    <a:pt x="1206" y="730"/>
                  </a:lnTo>
                  <a:lnTo>
                    <a:pt x="1098" y="769"/>
                  </a:lnTo>
                  <a:lnTo>
                    <a:pt x="1025" y="788"/>
                  </a:lnTo>
                  <a:lnTo>
                    <a:pt x="951" y="805"/>
                  </a:lnTo>
                  <a:lnTo>
                    <a:pt x="877" y="816"/>
                  </a:lnTo>
                  <a:lnTo>
                    <a:pt x="841" y="817"/>
                  </a:lnTo>
                  <a:lnTo>
                    <a:pt x="805" y="820"/>
                  </a:lnTo>
                  <a:lnTo>
                    <a:pt x="769" y="820"/>
                  </a:lnTo>
                  <a:lnTo>
                    <a:pt x="733" y="817"/>
                  </a:lnTo>
                  <a:lnTo>
                    <a:pt x="658" y="812"/>
                  </a:lnTo>
                  <a:lnTo>
                    <a:pt x="621" y="805"/>
                  </a:lnTo>
                  <a:lnTo>
                    <a:pt x="551" y="785"/>
                  </a:lnTo>
                  <a:lnTo>
                    <a:pt x="515" y="773"/>
                  </a:lnTo>
                  <a:lnTo>
                    <a:pt x="480" y="758"/>
                  </a:lnTo>
                  <a:lnTo>
                    <a:pt x="408" y="725"/>
                  </a:lnTo>
                  <a:lnTo>
                    <a:pt x="375" y="704"/>
                  </a:lnTo>
                  <a:lnTo>
                    <a:pt x="306" y="658"/>
                  </a:lnTo>
                  <a:lnTo>
                    <a:pt x="272" y="630"/>
                  </a:lnTo>
                  <a:lnTo>
                    <a:pt x="238" y="601"/>
                  </a:lnTo>
                  <a:lnTo>
                    <a:pt x="205" y="568"/>
                  </a:lnTo>
                  <a:lnTo>
                    <a:pt x="141" y="498"/>
                  </a:lnTo>
                  <a:lnTo>
                    <a:pt x="108" y="457"/>
                  </a:lnTo>
                  <a:lnTo>
                    <a:pt x="78" y="418"/>
                  </a:lnTo>
                  <a:lnTo>
                    <a:pt x="78" y="416"/>
                  </a:lnTo>
                  <a:lnTo>
                    <a:pt x="76" y="416"/>
                  </a:lnTo>
                  <a:lnTo>
                    <a:pt x="76" y="414"/>
                  </a:lnTo>
                  <a:lnTo>
                    <a:pt x="75" y="414"/>
                  </a:lnTo>
                  <a:lnTo>
                    <a:pt x="81" y="398"/>
                  </a:lnTo>
                  <a:lnTo>
                    <a:pt x="87" y="382"/>
                  </a:lnTo>
                  <a:lnTo>
                    <a:pt x="91" y="370"/>
                  </a:lnTo>
                  <a:lnTo>
                    <a:pt x="92" y="356"/>
                  </a:lnTo>
                  <a:lnTo>
                    <a:pt x="94" y="346"/>
                  </a:lnTo>
                  <a:lnTo>
                    <a:pt x="91" y="332"/>
                  </a:lnTo>
                  <a:lnTo>
                    <a:pt x="85" y="327"/>
                  </a:lnTo>
                  <a:lnTo>
                    <a:pt x="78" y="327"/>
                  </a:lnTo>
                  <a:lnTo>
                    <a:pt x="71" y="329"/>
                  </a:lnTo>
                  <a:lnTo>
                    <a:pt x="65" y="334"/>
                  </a:lnTo>
                  <a:lnTo>
                    <a:pt x="57" y="342"/>
                  </a:lnTo>
                  <a:lnTo>
                    <a:pt x="47" y="351"/>
                  </a:lnTo>
                  <a:lnTo>
                    <a:pt x="30" y="378"/>
                  </a:lnTo>
                  <a:lnTo>
                    <a:pt x="14" y="409"/>
                  </a:lnTo>
                  <a:lnTo>
                    <a:pt x="9" y="424"/>
                  </a:lnTo>
                  <a:lnTo>
                    <a:pt x="5" y="438"/>
                  </a:lnTo>
                  <a:lnTo>
                    <a:pt x="0" y="462"/>
                  </a:lnTo>
                  <a:lnTo>
                    <a:pt x="5" y="480"/>
                  </a:lnTo>
                  <a:lnTo>
                    <a:pt x="9" y="483"/>
                  </a:lnTo>
                  <a:lnTo>
                    <a:pt x="14" y="483"/>
                  </a:lnTo>
                  <a:lnTo>
                    <a:pt x="22" y="481"/>
                  </a:lnTo>
                  <a:lnTo>
                    <a:pt x="35" y="473"/>
                  </a:lnTo>
                  <a:lnTo>
                    <a:pt x="51" y="453"/>
                  </a:lnTo>
                  <a:lnTo>
                    <a:pt x="59" y="445"/>
                  </a:lnTo>
                  <a:lnTo>
                    <a:pt x="65" y="43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mtClean="0"/>
            </a:p>
          </p:txBody>
        </p:sp>
        <p:sp>
          <p:nvSpPr>
            <p:cNvPr id="5236" name="Freeform 15"/>
            <p:cNvSpPr>
              <a:spLocks/>
            </p:cNvSpPr>
            <p:nvPr/>
          </p:nvSpPr>
          <p:spPr bwMode="auto">
            <a:xfrm>
              <a:off x="3310" y="1953"/>
              <a:ext cx="172" cy="69"/>
            </a:xfrm>
            <a:custGeom>
              <a:avLst/>
              <a:gdLst>
                <a:gd name="T0" fmla="*/ 0 w 2231"/>
                <a:gd name="T1" fmla="*/ 3 h 901"/>
                <a:gd name="T2" fmla="*/ 1 w 2231"/>
                <a:gd name="T3" fmla="*/ 3 h 901"/>
                <a:gd name="T4" fmla="*/ 2 w 2231"/>
                <a:gd name="T5" fmla="*/ 5 h 901"/>
                <a:gd name="T6" fmla="*/ 4 w 2231"/>
                <a:gd name="T7" fmla="*/ 5 h 901"/>
                <a:gd name="T8" fmla="*/ 5 w 2231"/>
                <a:gd name="T9" fmla="*/ 5 h 901"/>
                <a:gd name="T10" fmla="*/ 7 w 2231"/>
                <a:gd name="T11" fmla="*/ 5 h 901"/>
                <a:gd name="T12" fmla="*/ 9 w 2231"/>
                <a:gd name="T13" fmla="*/ 4 h 901"/>
                <a:gd name="T14" fmla="*/ 12 w 2231"/>
                <a:gd name="T15" fmla="*/ 1 h 901"/>
                <a:gd name="T16" fmla="*/ 13 w 2231"/>
                <a:gd name="T17" fmla="*/ 1 h 901"/>
                <a:gd name="T18" fmla="*/ 13 w 2231"/>
                <a:gd name="T19" fmla="*/ 1 h 901"/>
                <a:gd name="T20" fmla="*/ 13 w 2231"/>
                <a:gd name="T21" fmla="*/ 0 h 901"/>
                <a:gd name="T22" fmla="*/ 13 w 2231"/>
                <a:gd name="T23" fmla="*/ 0 h 901"/>
                <a:gd name="T24" fmla="*/ 13 w 2231"/>
                <a:gd name="T25" fmla="*/ 0 h 901"/>
                <a:gd name="T26" fmla="*/ 13 w 2231"/>
                <a:gd name="T27" fmla="*/ 0 h 901"/>
                <a:gd name="T28" fmla="*/ 13 w 2231"/>
                <a:gd name="T29" fmla="*/ 0 h 901"/>
                <a:gd name="T30" fmla="*/ 10 w 2231"/>
                <a:gd name="T31" fmla="*/ 2 h 901"/>
                <a:gd name="T32" fmla="*/ 8 w 2231"/>
                <a:gd name="T33" fmla="*/ 4 h 901"/>
                <a:gd name="T34" fmla="*/ 7 w 2231"/>
                <a:gd name="T35" fmla="*/ 5 h 901"/>
                <a:gd name="T36" fmla="*/ 5 w 2231"/>
                <a:gd name="T37" fmla="*/ 5 h 901"/>
                <a:gd name="T38" fmla="*/ 4 w 2231"/>
                <a:gd name="T39" fmla="*/ 5 h 901"/>
                <a:gd name="T40" fmla="*/ 2 w 2231"/>
                <a:gd name="T41" fmla="*/ 4 h 901"/>
                <a:gd name="T42" fmla="*/ 1 w 2231"/>
                <a:gd name="T43" fmla="*/ 3 h 901"/>
                <a:gd name="T44" fmla="*/ 0 w 2231"/>
                <a:gd name="T45" fmla="*/ 2 h 901"/>
                <a:gd name="T46" fmla="*/ 1 w 2231"/>
                <a:gd name="T47" fmla="*/ 2 h 901"/>
                <a:gd name="T48" fmla="*/ 1 w 2231"/>
                <a:gd name="T49" fmla="*/ 2 h 901"/>
                <a:gd name="T50" fmla="*/ 0 w 2231"/>
                <a:gd name="T51" fmla="*/ 2 h 901"/>
                <a:gd name="T52" fmla="*/ 0 w 2231"/>
                <a:gd name="T53" fmla="*/ 2 h 901"/>
                <a:gd name="T54" fmla="*/ 0 w 2231"/>
                <a:gd name="T55" fmla="*/ 3 h 901"/>
                <a:gd name="T56" fmla="*/ 0 w 2231"/>
                <a:gd name="T57" fmla="*/ 3 h 901"/>
                <a:gd name="T58" fmla="*/ 0 w 2231"/>
                <a:gd name="T59" fmla="*/ 3 h 901"/>
                <a:gd name="T60" fmla="*/ 0 w 2231"/>
                <a:gd name="T61" fmla="*/ 3 h 901"/>
                <a:gd name="T62" fmla="*/ 0 w 2231"/>
                <a:gd name="T63" fmla="*/ 3 h 901"/>
                <a:gd name="T64" fmla="*/ 0 w 2231"/>
                <a:gd name="T65" fmla="*/ 3 h 901"/>
                <a:gd name="T66" fmla="*/ 0 w 2231"/>
                <a:gd name="T67" fmla="*/ 2 h 901"/>
                <a:gd name="T68" fmla="*/ 1 w 2231"/>
                <a:gd name="T69" fmla="*/ 2 h 901"/>
                <a:gd name="T70" fmla="*/ 1 w 2231"/>
                <a:gd name="T71" fmla="*/ 2 h 901"/>
                <a:gd name="T72" fmla="*/ 0 w 2231"/>
                <a:gd name="T73" fmla="*/ 2 h 901"/>
                <a:gd name="T74" fmla="*/ 1 w 2231"/>
                <a:gd name="T75" fmla="*/ 3 h 901"/>
                <a:gd name="T76" fmla="*/ 2 w 2231"/>
                <a:gd name="T77" fmla="*/ 4 h 901"/>
                <a:gd name="T78" fmla="*/ 3 w 2231"/>
                <a:gd name="T79" fmla="*/ 5 h 901"/>
                <a:gd name="T80" fmla="*/ 5 w 2231"/>
                <a:gd name="T81" fmla="*/ 5 h 901"/>
                <a:gd name="T82" fmla="*/ 6 w 2231"/>
                <a:gd name="T83" fmla="*/ 5 h 901"/>
                <a:gd name="T84" fmla="*/ 8 w 2231"/>
                <a:gd name="T85" fmla="*/ 4 h 901"/>
                <a:gd name="T86" fmla="*/ 10 w 2231"/>
                <a:gd name="T87" fmla="*/ 3 h 901"/>
                <a:gd name="T88" fmla="*/ 11 w 2231"/>
                <a:gd name="T89" fmla="*/ 2 h 901"/>
                <a:gd name="T90" fmla="*/ 13 w 2231"/>
                <a:gd name="T91" fmla="*/ 0 h 901"/>
                <a:gd name="T92" fmla="*/ 13 w 2231"/>
                <a:gd name="T93" fmla="*/ 0 h 901"/>
                <a:gd name="T94" fmla="*/ 13 w 2231"/>
                <a:gd name="T95" fmla="*/ 0 h 901"/>
                <a:gd name="T96" fmla="*/ 13 w 2231"/>
                <a:gd name="T97" fmla="*/ 0 h 901"/>
                <a:gd name="T98" fmla="*/ 13 w 2231"/>
                <a:gd name="T99" fmla="*/ 1 h 901"/>
                <a:gd name="T100" fmla="*/ 13 w 2231"/>
                <a:gd name="T101" fmla="*/ 1 h 901"/>
                <a:gd name="T102" fmla="*/ 13 w 2231"/>
                <a:gd name="T103" fmla="*/ 1 h 901"/>
                <a:gd name="T104" fmla="*/ 12 w 2231"/>
                <a:gd name="T105" fmla="*/ 1 h 901"/>
                <a:gd name="T106" fmla="*/ 9 w 2231"/>
                <a:gd name="T107" fmla="*/ 4 h 901"/>
                <a:gd name="T108" fmla="*/ 7 w 2231"/>
                <a:gd name="T109" fmla="*/ 5 h 901"/>
                <a:gd name="T110" fmla="*/ 5 w 2231"/>
                <a:gd name="T111" fmla="*/ 5 h 901"/>
                <a:gd name="T112" fmla="*/ 4 w 2231"/>
                <a:gd name="T113" fmla="*/ 5 h 901"/>
                <a:gd name="T114" fmla="*/ 3 w 2231"/>
                <a:gd name="T115" fmla="*/ 5 h 901"/>
                <a:gd name="T116" fmla="*/ 1 w 2231"/>
                <a:gd name="T117" fmla="*/ 4 h 901"/>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2231" h="901">
                  <a:moveTo>
                    <a:pt x="71" y="433"/>
                  </a:moveTo>
                  <a:lnTo>
                    <a:pt x="70" y="433"/>
                  </a:lnTo>
                  <a:lnTo>
                    <a:pt x="69" y="431"/>
                  </a:lnTo>
                  <a:lnTo>
                    <a:pt x="67" y="431"/>
                  </a:lnTo>
                  <a:lnTo>
                    <a:pt x="66" y="433"/>
                  </a:lnTo>
                  <a:lnTo>
                    <a:pt x="66" y="434"/>
                  </a:lnTo>
                  <a:lnTo>
                    <a:pt x="66" y="435"/>
                  </a:lnTo>
                  <a:lnTo>
                    <a:pt x="66" y="436"/>
                  </a:lnTo>
                  <a:lnTo>
                    <a:pt x="96" y="484"/>
                  </a:lnTo>
                  <a:lnTo>
                    <a:pt x="158" y="569"/>
                  </a:lnTo>
                  <a:lnTo>
                    <a:pt x="190" y="607"/>
                  </a:lnTo>
                  <a:lnTo>
                    <a:pt x="190" y="608"/>
                  </a:lnTo>
                  <a:lnTo>
                    <a:pt x="223" y="643"/>
                  </a:lnTo>
                  <a:lnTo>
                    <a:pt x="286" y="707"/>
                  </a:lnTo>
                  <a:lnTo>
                    <a:pt x="354" y="763"/>
                  </a:lnTo>
                  <a:lnTo>
                    <a:pt x="387" y="786"/>
                  </a:lnTo>
                  <a:lnTo>
                    <a:pt x="421" y="807"/>
                  </a:lnTo>
                  <a:lnTo>
                    <a:pt x="422" y="807"/>
                  </a:lnTo>
                  <a:lnTo>
                    <a:pt x="488" y="842"/>
                  </a:lnTo>
                  <a:lnTo>
                    <a:pt x="524" y="857"/>
                  </a:lnTo>
                  <a:lnTo>
                    <a:pt x="525" y="857"/>
                  </a:lnTo>
                  <a:lnTo>
                    <a:pt x="559" y="869"/>
                  </a:lnTo>
                  <a:lnTo>
                    <a:pt x="595" y="880"/>
                  </a:lnTo>
                  <a:lnTo>
                    <a:pt x="663" y="895"/>
                  </a:lnTo>
                  <a:lnTo>
                    <a:pt x="700" y="900"/>
                  </a:lnTo>
                  <a:lnTo>
                    <a:pt x="701" y="900"/>
                  </a:lnTo>
                  <a:lnTo>
                    <a:pt x="772" y="901"/>
                  </a:lnTo>
                  <a:lnTo>
                    <a:pt x="809" y="901"/>
                  </a:lnTo>
                  <a:lnTo>
                    <a:pt x="879" y="897"/>
                  </a:lnTo>
                  <a:lnTo>
                    <a:pt x="949" y="883"/>
                  </a:lnTo>
                  <a:lnTo>
                    <a:pt x="987" y="875"/>
                  </a:lnTo>
                  <a:lnTo>
                    <a:pt x="1059" y="856"/>
                  </a:lnTo>
                  <a:lnTo>
                    <a:pt x="1059" y="855"/>
                  </a:lnTo>
                  <a:lnTo>
                    <a:pt x="1129" y="827"/>
                  </a:lnTo>
                  <a:lnTo>
                    <a:pt x="1129" y="828"/>
                  </a:lnTo>
                  <a:lnTo>
                    <a:pt x="1165" y="815"/>
                  </a:lnTo>
                  <a:lnTo>
                    <a:pt x="1165" y="814"/>
                  </a:lnTo>
                  <a:lnTo>
                    <a:pt x="1272" y="765"/>
                  </a:lnTo>
                  <a:lnTo>
                    <a:pt x="1306" y="745"/>
                  </a:lnTo>
                  <a:lnTo>
                    <a:pt x="1376" y="706"/>
                  </a:lnTo>
                  <a:lnTo>
                    <a:pt x="1447" y="663"/>
                  </a:lnTo>
                  <a:lnTo>
                    <a:pt x="1513" y="619"/>
                  </a:lnTo>
                  <a:lnTo>
                    <a:pt x="1581" y="570"/>
                  </a:lnTo>
                  <a:lnTo>
                    <a:pt x="1776" y="421"/>
                  </a:lnTo>
                  <a:lnTo>
                    <a:pt x="1777" y="421"/>
                  </a:lnTo>
                  <a:lnTo>
                    <a:pt x="1956" y="269"/>
                  </a:lnTo>
                  <a:lnTo>
                    <a:pt x="2066" y="170"/>
                  </a:lnTo>
                  <a:lnTo>
                    <a:pt x="2169" y="82"/>
                  </a:lnTo>
                  <a:lnTo>
                    <a:pt x="2164" y="81"/>
                  </a:lnTo>
                  <a:lnTo>
                    <a:pt x="2175" y="99"/>
                  </a:lnTo>
                  <a:lnTo>
                    <a:pt x="2175" y="100"/>
                  </a:lnTo>
                  <a:lnTo>
                    <a:pt x="2188" y="115"/>
                  </a:lnTo>
                  <a:lnTo>
                    <a:pt x="2194" y="119"/>
                  </a:lnTo>
                  <a:lnTo>
                    <a:pt x="2195" y="120"/>
                  </a:lnTo>
                  <a:lnTo>
                    <a:pt x="2202" y="122"/>
                  </a:lnTo>
                  <a:lnTo>
                    <a:pt x="2201" y="121"/>
                  </a:lnTo>
                  <a:lnTo>
                    <a:pt x="2206" y="123"/>
                  </a:lnTo>
                  <a:lnTo>
                    <a:pt x="2209" y="124"/>
                  </a:lnTo>
                  <a:lnTo>
                    <a:pt x="2215" y="122"/>
                  </a:lnTo>
                  <a:lnTo>
                    <a:pt x="2215" y="121"/>
                  </a:lnTo>
                  <a:lnTo>
                    <a:pt x="2220" y="118"/>
                  </a:lnTo>
                  <a:lnTo>
                    <a:pt x="2222" y="118"/>
                  </a:lnTo>
                  <a:lnTo>
                    <a:pt x="2226" y="113"/>
                  </a:lnTo>
                  <a:lnTo>
                    <a:pt x="2227" y="111"/>
                  </a:lnTo>
                  <a:lnTo>
                    <a:pt x="2231" y="97"/>
                  </a:lnTo>
                  <a:lnTo>
                    <a:pt x="2231" y="86"/>
                  </a:lnTo>
                  <a:lnTo>
                    <a:pt x="2229" y="74"/>
                  </a:lnTo>
                  <a:lnTo>
                    <a:pt x="2222" y="51"/>
                  </a:lnTo>
                  <a:lnTo>
                    <a:pt x="2216" y="39"/>
                  </a:lnTo>
                  <a:lnTo>
                    <a:pt x="2201" y="19"/>
                  </a:lnTo>
                  <a:lnTo>
                    <a:pt x="2188" y="6"/>
                  </a:lnTo>
                  <a:lnTo>
                    <a:pt x="2181" y="2"/>
                  </a:lnTo>
                  <a:lnTo>
                    <a:pt x="2174" y="0"/>
                  </a:lnTo>
                  <a:lnTo>
                    <a:pt x="2173" y="0"/>
                  </a:lnTo>
                  <a:lnTo>
                    <a:pt x="2165" y="2"/>
                  </a:lnTo>
                  <a:lnTo>
                    <a:pt x="2160" y="3"/>
                  </a:lnTo>
                  <a:lnTo>
                    <a:pt x="2159" y="4"/>
                  </a:lnTo>
                  <a:lnTo>
                    <a:pt x="2155" y="10"/>
                  </a:lnTo>
                  <a:lnTo>
                    <a:pt x="2151" y="22"/>
                  </a:lnTo>
                  <a:lnTo>
                    <a:pt x="2151" y="41"/>
                  </a:lnTo>
                  <a:lnTo>
                    <a:pt x="2155" y="61"/>
                  </a:lnTo>
                  <a:lnTo>
                    <a:pt x="2158" y="58"/>
                  </a:lnTo>
                  <a:lnTo>
                    <a:pt x="2156" y="58"/>
                  </a:lnTo>
                  <a:lnTo>
                    <a:pt x="2155" y="58"/>
                  </a:lnTo>
                  <a:lnTo>
                    <a:pt x="2150" y="60"/>
                  </a:lnTo>
                  <a:lnTo>
                    <a:pt x="2151" y="59"/>
                  </a:lnTo>
                  <a:lnTo>
                    <a:pt x="2150" y="59"/>
                  </a:lnTo>
                  <a:lnTo>
                    <a:pt x="2147" y="62"/>
                  </a:lnTo>
                  <a:lnTo>
                    <a:pt x="2147" y="67"/>
                  </a:lnTo>
                  <a:lnTo>
                    <a:pt x="2148" y="64"/>
                  </a:lnTo>
                  <a:lnTo>
                    <a:pt x="1968" y="225"/>
                  </a:lnTo>
                  <a:lnTo>
                    <a:pt x="1914" y="271"/>
                  </a:lnTo>
                  <a:lnTo>
                    <a:pt x="1861" y="317"/>
                  </a:lnTo>
                  <a:lnTo>
                    <a:pt x="1803" y="364"/>
                  </a:lnTo>
                  <a:lnTo>
                    <a:pt x="1804" y="364"/>
                  </a:lnTo>
                  <a:lnTo>
                    <a:pt x="1743" y="410"/>
                  </a:lnTo>
                  <a:lnTo>
                    <a:pt x="1683" y="454"/>
                  </a:lnTo>
                  <a:lnTo>
                    <a:pt x="1617" y="499"/>
                  </a:lnTo>
                  <a:lnTo>
                    <a:pt x="1553" y="544"/>
                  </a:lnTo>
                  <a:lnTo>
                    <a:pt x="1489" y="585"/>
                  </a:lnTo>
                  <a:lnTo>
                    <a:pt x="1418" y="626"/>
                  </a:lnTo>
                  <a:lnTo>
                    <a:pt x="1349" y="664"/>
                  </a:lnTo>
                  <a:lnTo>
                    <a:pt x="1350" y="664"/>
                  </a:lnTo>
                  <a:lnTo>
                    <a:pt x="1314" y="680"/>
                  </a:lnTo>
                  <a:lnTo>
                    <a:pt x="1278" y="698"/>
                  </a:lnTo>
                  <a:lnTo>
                    <a:pt x="1244" y="713"/>
                  </a:lnTo>
                  <a:lnTo>
                    <a:pt x="1208" y="731"/>
                  </a:lnTo>
                  <a:lnTo>
                    <a:pt x="1208" y="730"/>
                  </a:lnTo>
                  <a:lnTo>
                    <a:pt x="1100" y="770"/>
                  </a:lnTo>
                  <a:lnTo>
                    <a:pt x="1027" y="788"/>
                  </a:lnTo>
                  <a:lnTo>
                    <a:pt x="953" y="806"/>
                  </a:lnTo>
                  <a:lnTo>
                    <a:pt x="880" y="816"/>
                  </a:lnTo>
                  <a:lnTo>
                    <a:pt x="844" y="817"/>
                  </a:lnTo>
                  <a:lnTo>
                    <a:pt x="843" y="817"/>
                  </a:lnTo>
                  <a:lnTo>
                    <a:pt x="808" y="821"/>
                  </a:lnTo>
                  <a:lnTo>
                    <a:pt x="772" y="821"/>
                  </a:lnTo>
                  <a:lnTo>
                    <a:pt x="736" y="817"/>
                  </a:lnTo>
                  <a:lnTo>
                    <a:pt x="661" y="812"/>
                  </a:lnTo>
                  <a:lnTo>
                    <a:pt x="624" y="806"/>
                  </a:lnTo>
                  <a:lnTo>
                    <a:pt x="625" y="806"/>
                  </a:lnTo>
                  <a:lnTo>
                    <a:pt x="555" y="785"/>
                  </a:lnTo>
                  <a:lnTo>
                    <a:pt x="519" y="773"/>
                  </a:lnTo>
                  <a:lnTo>
                    <a:pt x="484" y="759"/>
                  </a:lnTo>
                  <a:lnTo>
                    <a:pt x="414" y="726"/>
                  </a:lnTo>
                  <a:lnTo>
                    <a:pt x="379" y="704"/>
                  </a:lnTo>
                  <a:lnTo>
                    <a:pt x="311" y="659"/>
                  </a:lnTo>
                  <a:lnTo>
                    <a:pt x="278" y="631"/>
                  </a:lnTo>
                  <a:lnTo>
                    <a:pt x="243" y="602"/>
                  </a:lnTo>
                  <a:lnTo>
                    <a:pt x="211" y="569"/>
                  </a:lnTo>
                  <a:lnTo>
                    <a:pt x="146" y="499"/>
                  </a:lnTo>
                  <a:lnTo>
                    <a:pt x="147" y="499"/>
                  </a:lnTo>
                  <a:lnTo>
                    <a:pt x="115" y="458"/>
                  </a:lnTo>
                  <a:lnTo>
                    <a:pt x="83" y="419"/>
                  </a:lnTo>
                  <a:lnTo>
                    <a:pt x="84" y="421"/>
                  </a:lnTo>
                  <a:lnTo>
                    <a:pt x="84" y="419"/>
                  </a:lnTo>
                  <a:lnTo>
                    <a:pt x="81" y="416"/>
                  </a:lnTo>
                  <a:lnTo>
                    <a:pt x="79" y="416"/>
                  </a:lnTo>
                  <a:lnTo>
                    <a:pt x="82" y="419"/>
                  </a:lnTo>
                  <a:lnTo>
                    <a:pt x="82" y="417"/>
                  </a:lnTo>
                  <a:lnTo>
                    <a:pt x="79" y="415"/>
                  </a:lnTo>
                  <a:lnTo>
                    <a:pt x="78" y="415"/>
                  </a:lnTo>
                  <a:lnTo>
                    <a:pt x="80" y="418"/>
                  </a:lnTo>
                  <a:lnTo>
                    <a:pt x="88" y="402"/>
                  </a:lnTo>
                  <a:lnTo>
                    <a:pt x="93" y="386"/>
                  </a:lnTo>
                  <a:lnTo>
                    <a:pt x="96" y="374"/>
                  </a:lnTo>
                  <a:lnTo>
                    <a:pt x="96" y="373"/>
                  </a:lnTo>
                  <a:lnTo>
                    <a:pt x="98" y="360"/>
                  </a:lnTo>
                  <a:lnTo>
                    <a:pt x="101" y="349"/>
                  </a:lnTo>
                  <a:lnTo>
                    <a:pt x="101" y="348"/>
                  </a:lnTo>
                  <a:lnTo>
                    <a:pt x="96" y="334"/>
                  </a:lnTo>
                  <a:lnTo>
                    <a:pt x="96" y="333"/>
                  </a:lnTo>
                  <a:lnTo>
                    <a:pt x="90" y="328"/>
                  </a:lnTo>
                  <a:lnTo>
                    <a:pt x="88" y="328"/>
                  </a:lnTo>
                  <a:lnTo>
                    <a:pt x="80" y="328"/>
                  </a:lnTo>
                  <a:lnTo>
                    <a:pt x="72" y="329"/>
                  </a:lnTo>
                  <a:lnTo>
                    <a:pt x="71" y="330"/>
                  </a:lnTo>
                  <a:lnTo>
                    <a:pt x="66" y="335"/>
                  </a:lnTo>
                  <a:lnTo>
                    <a:pt x="57" y="343"/>
                  </a:lnTo>
                  <a:lnTo>
                    <a:pt x="48" y="352"/>
                  </a:lnTo>
                  <a:lnTo>
                    <a:pt x="29" y="380"/>
                  </a:lnTo>
                  <a:lnTo>
                    <a:pt x="15" y="411"/>
                  </a:lnTo>
                  <a:lnTo>
                    <a:pt x="14" y="411"/>
                  </a:lnTo>
                  <a:lnTo>
                    <a:pt x="10" y="427"/>
                  </a:lnTo>
                  <a:lnTo>
                    <a:pt x="4" y="441"/>
                  </a:lnTo>
                  <a:lnTo>
                    <a:pt x="0" y="464"/>
                  </a:lnTo>
                  <a:lnTo>
                    <a:pt x="0" y="465"/>
                  </a:lnTo>
                  <a:lnTo>
                    <a:pt x="4" y="483"/>
                  </a:lnTo>
                  <a:lnTo>
                    <a:pt x="6" y="485"/>
                  </a:lnTo>
                  <a:lnTo>
                    <a:pt x="11" y="488"/>
                  </a:lnTo>
                  <a:lnTo>
                    <a:pt x="12" y="489"/>
                  </a:lnTo>
                  <a:lnTo>
                    <a:pt x="19" y="489"/>
                  </a:lnTo>
                  <a:lnTo>
                    <a:pt x="26" y="487"/>
                  </a:lnTo>
                  <a:lnTo>
                    <a:pt x="39" y="478"/>
                  </a:lnTo>
                  <a:lnTo>
                    <a:pt x="40" y="478"/>
                  </a:lnTo>
                  <a:lnTo>
                    <a:pt x="64" y="450"/>
                  </a:lnTo>
                  <a:lnTo>
                    <a:pt x="64" y="449"/>
                  </a:lnTo>
                  <a:lnTo>
                    <a:pt x="71" y="436"/>
                  </a:lnTo>
                  <a:lnTo>
                    <a:pt x="71" y="435"/>
                  </a:lnTo>
                  <a:lnTo>
                    <a:pt x="71" y="434"/>
                  </a:lnTo>
                  <a:lnTo>
                    <a:pt x="71" y="433"/>
                  </a:lnTo>
                  <a:lnTo>
                    <a:pt x="70" y="433"/>
                  </a:lnTo>
                  <a:lnTo>
                    <a:pt x="69" y="431"/>
                  </a:lnTo>
                  <a:lnTo>
                    <a:pt x="67" y="431"/>
                  </a:lnTo>
                  <a:lnTo>
                    <a:pt x="66" y="433"/>
                  </a:lnTo>
                  <a:lnTo>
                    <a:pt x="58" y="447"/>
                  </a:lnTo>
                  <a:lnTo>
                    <a:pt x="60" y="447"/>
                  </a:lnTo>
                  <a:lnTo>
                    <a:pt x="36" y="474"/>
                  </a:lnTo>
                  <a:lnTo>
                    <a:pt x="23" y="482"/>
                  </a:lnTo>
                  <a:lnTo>
                    <a:pt x="24" y="482"/>
                  </a:lnTo>
                  <a:lnTo>
                    <a:pt x="16" y="483"/>
                  </a:lnTo>
                  <a:lnTo>
                    <a:pt x="17" y="483"/>
                  </a:lnTo>
                  <a:lnTo>
                    <a:pt x="12" y="483"/>
                  </a:lnTo>
                  <a:lnTo>
                    <a:pt x="14" y="484"/>
                  </a:lnTo>
                  <a:lnTo>
                    <a:pt x="9" y="480"/>
                  </a:lnTo>
                  <a:lnTo>
                    <a:pt x="10" y="482"/>
                  </a:lnTo>
                  <a:lnTo>
                    <a:pt x="7" y="464"/>
                  </a:lnTo>
                  <a:lnTo>
                    <a:pt x="7" y="465"/>
                  </a:lnTo>
                  <a:lnTo>
                    <a:pt x="10" y="442"/>
                  </a:lnTo>
                  <a:lnTo>
                    <a:pt x="15" y="428"/>
                  </a:lnTo>
                  <a:lnTo>
                    <a:pt x="21" y="413"/>
                  </a:lnTo>
                  <a:lnTo>
                    <a:pt x="35" y="382"/>
                  </a:lnTo>
                  <a:lnTo>
                    <a:pt x="35" y="383"/>
                  </a:lnTo>
                  <a:lnTo>
                    <a:pt x="53" y="355"/>
                  </a:lnTo>
                  <a:lnTo>
                    <a:pt x="52" y="356"/>
                  </a:lnTo>
                  <a:lnTo>
                    <a:pt x="62" y="347"/>
                  </a:lnTo>
                  <a:lnTo>
                    <a:pt x="70" y="339"/>
                  </a:lnTo>
                  <a:lnTo>
                    <a:pt x="76" y="334"/>
                  </a:lnTo>
                  <a:lnTo>
                    <a:pt x="75" y="335"/>
                  </a:lnTo>
                  <a:lnTo>
                    <a:pt x="82" y="333"/>
                  </a:lnTo>
                  <a:lnTo>
                    <a:pt x="81" y="333"/>
                  </a:lnTo>
                  <a:lnTo>
                    <a:pt x="88" y="333"/>
                  </a:lnTo>
                  <a:lnTo>
                    <a:pt x="87" y="332"/>
                  </a:lnTo>
                  <a:lnTo>
                    <a:pt x="92" y="337"/>
                  </a:lnTo>
                  <a:lnTo>
                    <a:pt x="91" y="336"/>
                  </a:lnTo>
                  <a:lnTo>
                    <a:pt x="94" y="349"/>
                  </a:lnTo>
                  <a:lnTo>
                    <a:pt x="94" y="348"/>
                  </a:lnTo>
                  <a:lnTo>
                    <a:pt x="92" y="359"/>
                  </a:lnTo>
                  <a:lnTo>
                    <a:pt x="91" y="372"/>
                  </a:lnTo>
                  <a:lnTo>
                    <a:pt x="87" y="384"/>
                  </a:lnTo>
                  <a:lnTo>
                    <a:pt x="81" y="400"/>
                  </a:lnTo>
                  <a:lnTo>
                    <a:pt x="75" y="417"/>
                  </a:lnTo>
                  <a:lnTo>
                    <a:pt x="78" y="420"/>
                  </a:lnTo>
                  <a:lnTo>
                    <a:pt x="79" y="420"/>
                  </a:lnTo>
                  <a:lnTo>
                    <a:pt x="76" y="417"/>
                  </a:lnTo>
                  <a:lnTo>
                    <a:pt x="76" y="419"/>
                  </a:lnTo>
                  <a:lnTo>
                    <a:pt x="79" y="422"/>
                  </a:lnTo>
                  <a:lnTo>
                    <a:pt x="81" y="422"/>
                  </a:lnTo>
                  <a:lnTo>
                    <a:pt x="78" y="419"/>
                  </a:lnTo>
                  <a:lnTo>
                    <a:pt x="78" y="421"/>
                  </a:lnTo>
                  <a:lnTo>
                    <a:pt x="78" y="422"/>
                  </a:lnTo>
                  <a:lnTo>
                    <a:pt x="109" y="462"/>
                  </a:lnTo>
                  <a:lnTo>
                    <a:pt x="142" y="503"/>
                  </a:lnTo>
                  <a:lnTo>
                    <a:pt x="206" y="573"/>
                  </a:lnTo>
                  <a:lnTo>
                    <a:pt x="239" y="606"/>
                  </a:lnTo>
                  <a:lnTo>
                    <a:pt x="273" y="635"/>
                  </a:lnTo>
                  <a:lnTo>
                    <a:pt x="307" y="663"/>
                  </a:lnTo>
                  <a:lnTo>
                    <a:pt x="308" y="663"/>
                  </a:lnTo>
                  <a:lnTo>
                    <a:pt x="376" y="709"/>
                  </a:lnTo>
                  <a:lnTo>
                    <a:pt x="410" y="730"/>
                  </a:lnTo>
                  <a:lnTo>
                    <a:pt x="482" y="765"/>
                  </a:lnTo>
                  <a:lnTo>
                    <a:pt x="517" y="778"/>
                  </a:lnTo>
                  <a:lnTo>
                    <a:pt x="553" y="790"/>
                  </a:lnTo>
                  <a:lnTo>
                    <a:pt x="623" y="811"/>
                  </a:lnTo>
                  <a:lnTo>
                    <a:pt x="624" y="811"/>
                  </a:lnTo>
                  <a:lnTo>
                    <a:pt x="660" y="818"/>
                  </a:lnTo>
                  <a:lnTo>
                    <a:pt x="735" y="823"/>
                  </a:lnTo>
                  <a:lnTo>
                    <a:pt x="772" y="826"/>
                  </a:lnTo>
                  <a:lnTo>
                    <a:pt x="808" y="826"/>
                  </a:lnTo>
                  <a:lnTo>
                    <a:pt x="809" y="826"/>
                  </a:lnTo>
                  <a:lnTo>
                    <a:pt x="844" y="823"/>
                  </a:lnTo>
                  <a:lnTo>
                    <a:pt x="880" y="821"/>
                  </a:lnTo>
                  <a:lnTo>
                    <a:pt x="954" y="811"/>
                  </a:lnTo>
                  <a:lnTo>
                    <a:pt x="1028" y="793"/>
                  </a:lnTo>
                  <a:lnTo>
                    <a:pt x="1102" y="775"/>
                  </a:lnTo>
                  <a:lnTo>
                    <a:pt x="1210" y="736"/>
                  </a:lnTo>
                  <a:lnTo>
                    <a:pt x="1210" y="735"/>
                  </a:lnTo>
                  <a:lnTo>
                    <a:pt x="1247" y="717"/>
                  </a:lnTo>
                  <a:lnTo>
                    <a:pt x="1280" y="702"/>
                  </a:lnTo>
                  <a:lnTo>
                    <a:pt x="1316" y="685"/>
                  </a:lnTo>
                  <a:lnTo>
                    <a:pt x="1353" y="669"/>
                  </a:lnTo>
                  <a:lnTo>
                    <a:pt x="1354" y="669"/>
                  </a:lnTo>
                  <a:lnTo>
                    <a:pt x="1422" y="631"/>
                  </a:lnTo>
                  <a:lnTo>
                    <a:pt x="1492" y="589"/>
                  </a:lnTo>
                  <a:lnTo>
                    <a:pt x="1557" y="549"/>
                  </a:lnTo>
                  <a:lnTo>
                    <a:pt x="1621" y="503"/>
                  </a:lnTo>
                  <a:lnTo>
                    <a:pt x="1686" y="459"/>
                  </a:lnTo>
                  <a:lnTo>
                    <a:pt x="1747" y="415"/>
                  </a:lnTo>
                  <a:lnTo>
                    <a:pt x="1747" y="414"/>
                  </a:lnTo>
                  <a:lnTo>
                    <a:pt x="1807" y="368"/>
                  </a:lnTo>
                  <a:lnTo>
                    <a:pt x="1865" y="322"/>
                  </a:lnTo>
                  <a:lnTo>
                    <a:pt x="1918" y="275"/>
                  </a:lnTo>
                  <a:lnTo>
                    <a:pt x="1972" y="229"/>
                  </a:lnTo>
                  <a:lnTo>
                    <a:pt x="2152" y="69"/>
                  </a:lnTo>
                  <a:lnTo>
                    <a:pt x="2154" y="67"/>
                  </a:lnTo>
                  <a:lnTo>
                    <a:pt x="2154" y="62"/>
                  </a:lnTo>
                  <a:lnTo>
                    <a:pt x="2150" y="66"/>
                  </a:lnTo>
                  <a:lnTo>
                    <a:pt x="2151" y="66"/>
                  </a:lnTo>
                  <a:lnTo>
                    <a:pt x="2154" y="64"/>
                  </a:lnTo>
                  <a:lnTo>
                    <a:pt x="2157" y="63"/>
                  </a:lnTo>
                  <a:lnTo>
                    <a:pt x="2156" y="63"/>
                  </a:lnTo>
                  <a:lnTo>
                    <a:pt x="2158" y="63"/>
                  </a:lnTo>
                  <a:lnTo>
                    <a:pt x="2160" y="60"/>
                  </a:lnTo>
                  <a:lnTo>
                    <a:pt x="2157" y="40"/>
                  </a:lnTo>
                  <a:lnTo>
                    <a:pt x="2157" y="23"/>
                  </a:lnTo>
                  <a:lnTo>
                    <a:pt x="2160" y="12"/>
                  </a:lnTo>
                  <a:lnTo>
                    <a:pt x="2160" y="13"/>
                  </a:lnTo>
                  <a:lnTo>
                    <a:pt x="2164" y="8"/>
                  </a:lnTo>
                  <a:lnTo>
                    <a:pt x="2162" y="9"/>
                  </a:lnTo>
                  <a:lnTo>
                    <a:pt x="2168" y="7"/>
                  </a:lnTo>
                  <a:lnTo>
                    <a:pt x="2174" y="6"/>
                  </a:lnTo>
                  <a:lnTo>
                    <a:pt x="2173" y="6"/>
                  </a:lnTo>
                  <a:lnTo>
                    <a:pt x="2178" y="7"/>
                  </a:lnTo>
                  <a:lnTo>
                    <a:pt x="2185" y="10"/>
                  </a:lnTo>
                  <a:lnTo>
                    <a:pt x="2197" y="23"/>
                  </a:lnTo>
                  <a:lnTo>
                    <a:pt x="2211" y="42"/>
                  </a:lnTo>
                  <a:lnTo>
                    <a:pt x="2211" y="41"/>
                  </a:lnTo>
                  <a:lnTo>
                    <a:pt x="2216" y="53"/>
                  </a:lnTo>
                  <a:lnTo>
                    <a:pt x="2223" y="76"/>
                  </a:lnTo>
                  <a:lnTo>
                    <a:pt x="2223" y="75"/>
                  </a:lnTo>
                  <a:lnTo>
                    <a:pt x="2225" y="87"/>
                  </a:lnTo>
                  <a:lnTo>
                    <a:pt x="2225" y="86"/>
                  </a:lnTo>
                  <a:lnTo>
                    <a:pt x="2225" y="97"/>
                  </a:lnTo>
                  <a:lnTo>
                    <a:pt x="2225" y="96"/>
                  </a:lnTo>
                  <a:lnTo>
                    <a:pt x="2222" y="110"/>
                  </a:lnTo>
                  <a:lnTo>
                    <a:pt x="2222" y="109"/>
                  </a:lnTo>
                  <a:lnTo>
                    <a:pt x="2217" y="114"/>
                  </a:lnTo>
                  <a:lnTo>
                    <a:pt x="2217" y="113"/>
                  </a:lnTo>
                  <a:lnTo>
                    <a:pt x="2212" y="117"/>
                  </a:lnTo>
                  <a:lnTo>
                    <a:pt x="2212" y="116"/>
                  </a:lnTo>
                  <a:lnTo>
                    <a:pt x="2206" y="118"/>
                  </a:lnTo>
                  <a:lnTo>
                    <a:pt x="2209" y="119"/>
                  </a:lnTo>
                  <a:lnTo>
                    <a:pt x="2204" y="117"/>
                  </a:lnTo>
                  <a:lnTo>
                    <a:pt x="2203" y="116"/>
                  </a:lnTo>
                  <a:lnTo>
                    <a:pt x="2197" y="115"/>
                  </a:lnTo>
                  <a:lnTo>
                    <a:pt x="2198" y="115"/>
                  </a:lnTo>
                  <a:lnTo>
                    <a:pt x="2192" y="111"/>
                  </a:lnTo>
                  <a:lnTo>
                    <a:pt x="2179" y="96"/>
                  </a:lnTo>
                  <a:lnTo>
                    <a:pt x="2181" y="97"/>
                  </a:lnTo>
                  <a:lnTo>
                    <a:pt x="2169" y="78"/>
                  </a:lnTo>
                  <a:lnTo>
                    <a:pt x="2164" y="78"/>
                  </a:lnTo>
                  <a:lnTo>
                    <a:pt x="2062" y="166"/>
                  </a:lnTo>
                  <a:lnTo>
                    <a:pt x="1952" y="265"/>
                  </a:lnTo>
                  <a:lnTo>
                    <a:pt x="1773" y="417"/>
                  </a:lnTo>
                  <a:lnTo>
                    <a:pt x="1578" y="566"/>
                  </a:lnTo>
                  <a:lnTo>
                    <a:pt x="1578" y="565"/>
                  </a:lnTo>
                  <a:lnTo>
                    <a:pt x="1510" y="613"/>
                  </a:lnTo>
                  <a:lnTo>
                    <a:pt x="1443" y="659"/>
                  </a:lnTo>
                  <a:lnTo>
                    <a:pt x="1373" y="701"/>
                  </a:lnTo>
                  <a:lnTo>
                    <a:pt x="1303" y="741"/>
                  </a:lnTo>
                  <a:lnTo>
                    <a:pt x="1270" y="759"/>
                  </a:lnTo>
                  <a:lnTo>
                    <a:pt x="1163" y="809"/>
                  </a:lnTo>
                  <a:lnTo>
                    <a:pt x="1127" y="822"/>
                  </a:lnTo>
                  <a:lnTo>
                    <a:pt x="1127" y="823"/>
                  </a:lnTo>
                  <a:lnTo>
                    <a:pt x="1057" y="850"/>
                  </a:lnTo>
                  <a:lnTo>
                    <a:pt x="986" y="868"/>
                  </a:lnTo>
                  <a:lnTo>
                    <a:pt x="948" y="878"/>
                  </a:lnTo>
                  <a:lnTo>
                    <a:pt x="878" y="891"/>
                  </a:lnTo>
                  <a:lnTo>
                    <a:pt x="808" y="896"/>
                  </a:lnTo>
                  <a:lnTo>
                    <a:pt x="772" y="896"/>
                  </a:lnTo>
                  <a:lnTo>
                    <a:pt x="701" y="894"/>
                  </a:lnTo>
                  <a:lnTo>
                    <a:pt x="664" y="889"/>
                  </a:lnTo>
                  <a:lnTo>
                    <a:pt x="665" y="889"/>
                  </a:lnTo>
                  <a:lnTo>
                    <a:pt x="596" y="874"/>
                  </a:lnTo>
                  <a:lnTo>
                    <a:pt x="560" y="863"/>
                  </a:lnTo>
                  <a:lnTo>
                    <a:pt x="526" y="852"/>
                  </a:lnTo>
                  <a:lnTo>
                    <a:pt x="527" y="852"/>
                  </a:lnTo>
                  <a:lnTo>
                    <a:pt x="490" y="837"/>
                  </a:lnTo>
                  <a:lnTo>
                    <a:pt x="424" y="803"/>
                  </a:lnTo>
                  <a:lnTo>
                    <a:pt x="391" y="782"/>
                  </a:lnTo>
                  <a:lnTo>
                    <a:pt x="359" y="757"/>
                  </a:lnTo>
                  <a:lnTo>
                    <a:pt x="359" y="758"/>
                  </a:lnTo>
                  <a:lnTo>
                    <a:pt x="291" y="703"/>
                  </a:lnTo>
                  <a:lnTo>
                    <a:pt x="227" y="639"/>
                  </a:lnTo>
                  <a:lnTo>
                    <a:pt x="194" y="604"/>
                  </a:lnTo>
                  <a:lnTo>
                    <a:pt x="162" y="566"/>
                  </a:lnTo>
                  <a:lnTo>
                    <a:pt x="102" y="481"/>
                  </a:lnTo>
                  <a:lnTo>
                    <a:pt x="71" y="43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mtClean="0"/>
            </a:p>
          </p:txBody>
        </p:sp>
      </p:grpSp>
      <p:grpSp>
        <p:nvGrpSpPr>
          <p:cNvPr id="5130" name="Group 7"/>
          <p:cNvGrpSpPr>
            <a:grpSpLocks noChangeAspect="1"/>
          </p:cNvGrpSpPr>
          <p:nvPr/>
        </p:nvGrpSpPr>
        <p:grpSpPr bwMode="auto">
          <a:xfrm flipH="1">
            <a:off x="4905375" y="3898900"/>
            <a:ext cx="419100" cy="381000"/>
            <a:chOff x="3264" y="1824"/>
            <a:chExt cx="252" cy="240"/>
          </a:xfrm>
        </p:grpSpPr>
        <p:sp>
          <p:nvSpPr>
            <p:cNvPr id="5221" name="AutoShape 6"/>
            <p:cNvSpPr>
              <a:spLocks noChangeAspect="1" noChangeArrowheads="1" noTextEdit="1"/>
            </p:cNvSpPr>
            <p:nvPr/>
          </p:nvSpPr>
          <p:spPr bwMode="auto">
            <a:xfrm>
              <a:off x="3264" y="1824"/>
              <a:ext cx="252"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
          <p:nvSpPr>
            <p:cNvPr id="5222" name="Freeform 9"/>
            <p:cNvSpPr>
              <a:spLocks/>
            </p:cNvSpPr>
            <p:nvPr/>
          </p:nvSpPr>
          <p:spPr bwMode="auto">
            <a:xfrm>
              <a:off x="3264" y="1824"/>
              <a:ext cx="252" cy="240"/>
            </a:xfrm>
            <a:custGeom>
              <a:avLst/>
              <a:gdLst>
                <a:gd name="T0" fmla="*/ 10 w 3270"/>
                <a:gd name="T1" fmla="*/ 0 h 3114"/>
                <a:gd name="T2" fmla="*/ 12 w 3270"/>
                <a:gd name="T3" fmla="*/ 0 h 3114"/>
                <a:gd name="T4" fmla="*/ 13 w 3270"/>
                <a:gd name="T5" fmla="*/ 0 h 3114"/>
                <a:gd name="T6" fmla="*/ 14 w 3270"/>
                <a:gd name="T7" fmla="*/ 1 h 3114"/>
                <a:gd name="T8" fmla="*/ 15 w 3270"/>
                <a:gd name="T9" fmla="*/ 2 h 3114"/>
                <a:gd name="T10" fmla="*/ 16 w 3270"/>
                <a:gd name="T11" fmla="*/ 3 h 3114"/>
                <a:gd name="T12" fmla="*/ 17 w 3270"/>
                <a:gd name="T13" fmla="*/ 3 h 3114"/>
                <a:gd name="T14" fmla="*/ 18 w 3270"/>
                <a:gd name="T15" fmla="*/ 5 h 3114"/>
                <a:gd name="T16" fmla="*/ 19 w 3270"/>
                <a:gd name="T17" fmla="*/ 6 h 3114"/>
                <a:gd name="T18" fmla="*/ 19 w 3270"/>
                <a:gd name="T19" fmla="*/ 7 h 3114"/>
                <a:gd name="T20" fmla="*/ 19 w 3270"/>
                <a:gd name="T21" fmla="*/ 8 h 3114"/>
                <a:gd name="T22" fmla="*/ 19 w 3270"/>
                <a:gd name="T23" fmla="*/ 9 h 3114"/>
                <a:gd name="T24" fmla="*/ 19 w 3270"/>
                <a:gd name="T25" fmla="*/ 11 h 3114"/>
                <a:gd name="T26" fmla="*/ 19 w 3270"/>
                <a:gd name="T27" fmla="*/ 12 h 3114"/>
                <a:gd name="T28" fmla="*/ 19 w 3270"/>
                <a:gd name="T29" fmla="*/ 13 h 3114"/>
                <a:gd name="T30" fmla="*/ 18 w 3270"/>
                <a:gd name="T31" fmla="*/ 14 h 3114"/>
                <a:gd name="T32" fmla="*/ 17 w 3270"/>
                <a:gd name="T33" fmla="*/ 16 h 3114"/>
                <a:gd name="T34" fmla="*/ 16 w 3270"/>
                <a:gd name="T35" fmla="*/ 16 h 3114"/>
                <a:gd name="T36" fmla="*/ 15 w 3270"/>
                <a:gd name="T37" fmla="*/ 17 h 3114"/>
                <a:gd name="T38" fmla="*/ 15 w 3270"/>
                <a:gd name="T39" fmla="*/ 17 h 3114"/>
                <a:gd name="T40" fmla="*/ 14 w 3270"/>
                <a:gd name="T41" fmla="*/ 17 h 3114"/>
                <a:gd name="T42" fmla="*/ 13 w 3270"/>
                <a:gd name="T43" fmla="*/ 18 h 3114"/>
                <a:gd name="T44" fmla="*/ 13 w 3270"/>
                <a:gd name="T45" fmla="*/ 18 h 3114"/>
                <a:gd name="T46" fmla="*/ 12 w 3270"/>
                <a:gd name="T47" fmla="*/ 18 h 3114"/>
                <a:gd name="T48" fmla="*/ 10 w 3270"/>
                <a:gd name="T49" fmla="*/ 18 h 3114"/>
                <a:gd name="T50" fmla="*/ 9 w 3270"/>
                <a:gd name="T51" fmla="*/ 18 h 3114"/>
                <a:gd name="T52" fmla="*/ 8 w 3270"/>
                <a:gd name="T53" fmla="*/ 18 h 3114"/>
                <a:gd name="T54" fmla="*/ 7 w 3270"/>
                <a:gd name="T55" fmla="*/ 18 h 3114"/>
                <a:gd name="T56" fmla="*/ 6 w 3270"/>
                <a:gd name="T57" fmla="*/ 18 h 3114"/>
                <a:gd name="T58" fmla="*/ 5 w 3270"/>
                <a:gd name="T59" fmla="*/ 17 h 3114"/>
                <a:gd name="T60" fmla="*/ 5 w 3270"/>
                <a:gd name="T61" fmla="*/ 17 h 3114"/>
                <a:gd name="T62" fmla="*/ 4 w 3270"/>
                <a:gd name="T63" fmla="*/ 17 h 3114"/>
                <a:gd name="T64" fmla="*/ 3 w 3270"/>
                <a:gd name="T65" fmla="*/ 16 h 3114"/>
                <a:gd name="T66" fmla="*/ 3 w 3270"/>
                <a:gd name="T67" fmla="*/ 16 h 3114"/>
                <a:gd name="T68" fmla="*/ 2 w 3270"/>
                <a:gd name="T69" fmla="*/ 14 h 3114"/>
                <a:gd name="T70" fmla="*/ 1 w 3270"/>
                <a:gd name="T71" fmla="*/ 13 h 3114"/>
                <a:gd name="T72" fmla="*/ 0 w 3270"/>
                <a:gd name="T73" fmla="*/ 12 h 3114"/>
                <a:gd name="T74" fmla="*/ 0 w 3270"/>
                <a:gd name="T75" fmla="*/ 11 h 3114"/>
                <a:gd name="T76" fmla="*/ 0 w 3270"/>
                <a:gd name="T77" fmla="*/ 9 h 3114"/>
                <a:gd name="T78" fmla="*/ 0 w 3270"/>
                <a:gd name="T79" fmla="*/ 8 h 3114"/>
                <a:gd name="T80" fmla="*/ 0 w 3270"/>
                <a:gd name="T81" fmla="*/ 7 h 3114"/>
                <a:gd name="T82" fmla="*/ 1 w 3270"/>
                <a:gd name="T83" fmla="*/ 6 h 3114"/>
                <a:gd name="T84" fmla="*/ 1 w 3270"/>
                <a:gd name="T85" fmla="*/ 5 h 3114"/>
                <a:gd name="T86" fmla="*/ 2 w 3270"/>
                <a:gd name="T87" fmla="*/ 3 h 3114"/>
                <a:gd name="T88" fmla="*/ 4 w 3270"/>
                <a:gd name="T89" fmla="*/ 2 h 3114"/>
                <a:gd name="T90" fmla="*/ 4 w 3270"/>
                <a:gd name="T91" fmla="*/ 1 h 3114"/>
                <a:gd name="T92" fmla="*/ 5 w 3270"/>
                <a:gd name="T93" fmla="*/ 1 h 3114"/>
                <a:gd name="T94" fmla="*/ 7 w 3270"/>
                <a:gd name="T95" fmla="*/ 0 h 3114"/>
                <a:gd name="T96" fmla="*/ 8 w 3270"/>
                <a:gd name="T97" fmla="*/ 0 h 3114"/>
                <a:gd name="T98" fmla="*/ 9 w 3270"/>
                <a:gd name="T99" fmla="*/ 0 h 311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3270" h="3114">
                  <a:moveTo>
                    <a:pt x="1635" y="0"/>
                  </a:moveTo>
                  <a:lnTo>
                    <a:pt x="1678" y="0"/>
                  </a:lnTo>
                  <a:lnTo>
                    <a:pt x="1720" y="2"/>
                  </a:lnTo>
                  <a:lnTo>
                    <a:pt x="1802" y="8"/>
                  </a:lnTo>
                  <a:lnTo>
                    <a:pt x="1883" y="19"/>
                  </a:lnTo>
                  <a:lnTo>
                    <a:pt x="1964" y="33"/>
                  </a:lnTo>
                  <a:lnTo>
                    <a:pt x="2005" y="39"/>
                  </a:lnTo>
                  <a:lnTo>
                    <a:pt x="2082" y="60"/>
                  </a:lnTo>
                  <a:lnTo>
                    <a:pt x="2160" y="82"/>
                  </a:lnTo>
                  <a:lnTo>
                    <a:pt x="2233" y="108"/>
                  </a:lnTo>
                  <a:lnTo>
                    <a:pt x="2308" y="139"/>
                  </a:lnTo>
                  <a:lnTo>
                    <a:pt x="2377" y="172"/>
                  </a:lnTo>
                  <a:lnTo>
                    <a:pt x="2416" y="188"/>
                  </a:lnTo>
                  <a:lnTo>
                    <a:pt x="2516" y="247"/>
                  </a:lnTo>
                  <a:lnTo>
                    <a:pt x="2549" y="267"/>
                  </a:lnTo>
                  <a:lnTo>
                    <a:pt x="2613" y="311"/>
                  </a:lnTo>
                  <a:lnTo>
                    <a:pt x="2675" y="357"/>
                  </a:lnTo>
                  <a:lnTo>
                    <a:pt x="2762" y="432"/>
                  </a:lnTo>
                  <a:lnTo>
                    <a:pt x="2792" y="458"/>
                  </a:lnTo>
                  <a:lnTo>
                    <a:pt x="2818" y="483"/>
                  </a:lnTo>
                  <a:lnTo>
                    <a:pt x="2896" y="568"/>
                  </a:lnTo>
                  <a:lnTo>
                    <a:pt x="2945" y="627"/>
                  </a:lnTo>
                  <a:lnTo>
                    <a:pt x="2991" y="687"/>
                  </a:lnTo>
                  <a:lnTo>
                    <a:pt x="3053" y="784"/>
                  </a:lnTo>
                  <a:lnTo>
                    <a:pt x="3091" y="850"/>
                  </a:lnTo>
                  <a:lnTo>
                    <a:pt x="3126" y="917"/>
                  </a:lnTo>
                  <a:lnTo>
                    <a:pt x="3157" y="989"/>
                  </a:lnTo>
                  <a:lnTo>
                    <a:pt x="3183" y="1059"/>
                  </a:lnTo>
                  <a:lnTo>
                    <a:pt x="3209" y="1133"/>
                  </a:lnTo>
                  <a:lnTo>
                    <a:pt x="3229" y="1207"/>
                  </a:lnTo>
                  <a:lnTo>
                    <a:pt x="3237" y="1244"/>
                  </a:lnTo>
                  <a:lnTo>
                    <a:pt x="3250" y="1321"/>
                  </a:lnTo>
                  <a:lnTo>
                    <a:pt x="3261" y="1398"/>
                  </a:lnTo>
                  <a:lnTo>
                    <a:pt x="3269" y="1477"/>
                  </a:lnTo>
                  <a:lnTo>
                    <a:pt x="3270" y="1517"/>
                  </a:lnTo>
                  <a:lnTo>
                    <a:pt x="3270" y="1598"/>
                  </a:lnTo>
                  <a:lnTo>
                    <a:pt x="3269" y="1637"/>
                  </a:lnTo>
                  <a:lnTo>
                    <a:pt x="3261" y="1716"/>
                  </a:lnTo>
                  <a:lnTo>
                    <a:pt x="3250" y="1794"/>
                  </a:lnTo>
                  <a:lnTo>
                    <a:pt x="3237" y="1870"/>
                  </a:lnTo>
                  <a:lnTo>
                    <a:pt x="3229" y="1907"/>
                  </a:lnTo>
                  <a:lnTo>
                    <a:pt x="3209" y="1983"/>
                  </a:lnTo>
                  <a:lnTo>
                    <a:pt x="3183" y="2057"/>
                  </a:lnTo>
                  <a:lnTo>
                    <a:pt x="3157" y="2129"/>
                  </a:lnTo>
                  <a:lnTo>
                    <a:pt x="3126" y="2197"/>
                  </a:lnTo>
                  <a:lnTo>
                    <a:pt x="3091" y="2264"/>
                  </a:lnTo>
                  <a:lnTo>
                    <a:pt x="3053" y="2333"/>
                  </a:lnTo>
                  <a:lnTo>
                    <a:pt x="2991" y="2427"/>
                  </a:lnTo>
                  <a:lnTo>
                    <a:pt x="2967" y="2458"/>
                  </a:lnTo>
                  <a:lnTo>
                    <a:pt x="2896" y="2546"/>
                  </a:lnTo>
                  <a:lnTo>
                    <a:pt x="2818" y="2631"/>
                  </a:lnTo>
                  <a:lnTo>
                    <a:pt x="2762" y="2684"/>
                  </a:lnTo>
                  <a:lnTo>
                    <a:pt x="2734" y="2710"/>
                  </a:lnTo>
                  <a:lnTo>
                    <a:pt x="2705" y="2736"/>
                  </a:lnTo>
                  <a:lnTo>
                    <a:pt x="2644" y="2783"/>
                  </a:lnTo>
                  <a:lnTo>
                    <a:pt x="2613" y="2805"/>
                  </a:lnTo>
                  <a:lnTo>
                    <a:pt x="2581" y="2826"/>
                  </a:lnTo>
                  <a:lnTo>
                    <a:pt x="2549" y="2849"/>
                  </a:lnTo>
                  <a:lnTo>
                    <a:pt x="2516" y="2869"/>
                  </a:lnTo>
                  <a:lnTo>
                    <a:pt x="2482" y="2890"/>
                  </a:lnTo>
                  <a:lnTo>
                    <a:pt x="2448" y="2907"/>
                  </a:lnTo>
                  <a:lnTo>
                    <a:pt x="2416" y="2927"/>
                  </a:lnTo>
                  <a:lnTo>
                    <a:pt x="2377" y="2942"/>
                  </a:lnTo>
                  <a:lnTo>
                    <a:pt x="2344" y="2962"/>
                  </a:lnTo>
                  <a:lnTo>
                    <a:pt x="2308" y="2975"/>
                  </a:lnTo>
                  <a:lnTo>
                    <a:pt x="2271" y="2993"/>
                  </a:lnTo>
                  <a:lnTo>
                    <a:pt x="2233" y="3006"/>
                  </a:lnTo>
                  <a:lnTo>
                    <a:pt x="2198" y="3020"/>
                  </a:lnTo>
                  <a:lnTo>
                    <a:pt x="2160" y="3032"/>
                  </a:lnTo>
                  <a:lnTo>
                    <a:pt x="2122" y="3046"/>
                  </a:lnTo>
                  <a:lnTo>
                    <a:pt x="2005" y="3075"/>
                  </a:lnTo>
                  <a:lnTo>
                    <a:pt x="1964" y="3083"/>
                  </a:lnTo>
                  <a:lnTo>
                    <a:pt x="1843" y="3103"/>
                  </a:lnTo>
                  <a:lnTo>
                    <a:pt x="1802" y="3106"/>
                  </a:lnTo>
                  <a:lnTo>
                    <a:pt x="1761" y="3111"/>
                  </a:lnTo>
                  <a:lnTo>
                    <a:pt x="1678" y="3114"/>
                  </a:lnTo>
                  <a:lnTo>
                    <a:pt x="1593" y="3114"/>
                  </a:lnTo>
                  <a:lnTo>
                    <a:pt x="1510" y="3111"/>
                  </a:lnTo>
                  <a:lnTo>
                    <a:pt x="1468" y="3106"/>
                  </a:lnTo>
                  <a:lnTo>
                    <a:pt x="1427" y="3103"/>
                  </a:lnTo>
                  <a:lnTo>
                    <a:pt x="1307" y="3083"/>
                  </a:lnTo>
                  <a:lnTo>
                    <a:pt x="1267" y="3075"/>
                  </a:lnTo>
                  <a:lnTo>
                    <a:pt x="1151" y="3046"/>
                  </a:lnTo>
                  <a:lnTo>
                    <a:pt x="1112" y="3032"/>
                  </a:lnTo>
                  <a:lnTo>
                    <a:pt x="1075" y="3020"/>
                  </a:lnTo>
                  <a:lnTo>
                    <a:pt x="1039" y="3006"/>
                  </a:lnTo>
                  <a:lnTo>
                    <a:pt x="1001" y="2993"/>
                  </a:lnTo>
                  <a:lnTo>
                    <a:pt x="963" y="2975"/>
                  </a:lnTo>
                  <a:lnTo>
                    <a:pt x="927" y="2962"/>
                  </a:lnTo>
                  <a:lnTo>
                    <a:pt x="893" y="2942"/>
                  </a:lnTo>
                  <a:lnTo>
                    <a:pt x="857" y="2927"/>
                  </a:lnTo>
                  <a:lnTo>
                    <a:pt x="825" y="2907"/>
                  </a:lnTo>
                  <a:lnTo>
                    <a:pt x="790" y="2890"/>
                  </a:lnTo>
                  <a:lnTo>
                    <a:pt x="755" y="2869"/>
                  </a:lnTo>
                  <a:lnTo>
                    <a:pt x="722" y="2849"/>
                  </a:lnTo>
                  <a:lnTo>
                    <a:pt x="692" y="2826"/>
                  </a:lnTo>
                  <a:lnTo>
                    <a:pt x="660" y="2805"/>
                  </a:lnTo>
                  <a:lnTo>
                    <a:pt x="628" y="2783"/>
                  </a:lnTo>
                  <a:lnTo>
                    <a:pt x="567" y="2736"/>
                  </a:lnTo>
                  <a:lnTo>
                    <a:pt x="537" y="2710"/>
                  </a:lnTo>
                  <a:lnTo>
                    <a:pt x="480" y="2656"/>
                  </a:lnTo>
                  <a:lnTo>
                    <a:pt x="452" y="2631"/>
                  </a:lnTo>
                  <a:lnTo>
                    <a:pt x="375" y="2546"/>
                  </a:lnTo>
                  <a:lnTo>
                    <a:pt x="303" y="2458"/>
                  </a:lnTo>
                  <a:lnTo>
                    <a:pt x="281" y="2427"/>
                  </a:lnTo>
                  <a:lnTo>
                    <a:pt x="218" y="2333"/>
                  </a:lnTo>
                  <a:lnTo>
                    <a:pt x="180" y="2264"/>
                  </a:lnTo>
                  <a:lnTo>
                    <a:pt x="146" y="2197"/>
                  </a:lnTo>
                  <a:lnTo>
                    <a:pt x="116" y="2129"/>
                  </a:lnTo>
                  <a:lnTo>
                    <a:pt x="87" y="2057"/>
                  </a:lnTo>
                  <a:lnTo>
                    <a:pt x="64" y="1983"/>
                  </a:lnTo>
                  <a:lnTo>
                    <a:pt x="42" y="1907"/>
                  </a:lnTo>
                  <a:lnTo>
                    <a:pt x="35" y="1870"/>
                  </a:lnTo>
                  <a:lnTo>
                    <a:pt x="21" y="1794"/>
                  </a:lnTo>
                  <a:lnTo>
                    <a:pt x="10" y="1716"/>
                  </a:lnTo>
                  <a:lnTo>
                    <a:pt x="2" y="1637"/>
                  </a:lnTo>
                  <a:lnTo>
                    <a:pt x="0" y="1598"/>
                  </a:lnTo>
                  <a:lnTo>
                    <a:pt x="0" y="1517"/>
                  </a:lnTo>
                  <a:lnTo>
                    <a:pt x="2" y="1477"/>
                  </a:lnTo>
                  <a:lnTo>
                    <a:pt x="10" y="1398"/>
                  </a:lnTo>
                  <a:lnTo>
                    <a:pt x="21" y="1321"/>
                  </a:lnTo>
                  <a:lnTo>
                    <a:pt x="35" y="1244"/>
                  </a:lnTo>
                  <a:lnTo>
                    <a:pt x="42" y="1207"/>
                  </a:lnTo>
                  <a:lnTo>
                    <a:pt x="64" y="1133"/>
                  </a:lnTo>
                  <a:lnTo>
                    <a:pt x="87" y="1059"/>
                  </a:lnTo>
                  <a:lnTo>
                    <a:pt x="116" y="989"/>
                  </a:lnTo>
                  <a:lnTo>
                    <a:pt x="146" y="917"/>
                  </a:lnTo>
                  <a:lnTo>
                    <a:pt x="180" y="850"/>
                  </a:lnTo>
                  <a:lnTo>
                    <a:pt x="218" y="784"/>
                  </a:lnTo>
                  <a:lnTo>
                    <a:pt x="281" y="687"/>
                  </a:lnTo>
                  <a:lnTo>
                    <a:pt x="327" y="627"/>
                  </a:lnTo>
                  <a:lnTo>
                    <a:pt x="375" y="568"/>
                  </a:lnTo>
                  <a:lnTo>
                    <a:pt x="452" y="483"/>
                  </a:lnTo>
                  <a:lnTo>
                    <a:pt x="507" y="432"/>
                  </a:lnTo>
                  <a:lnTo>
                    <a:pt x="596" y="357"/>
                  </a:lnTo>
                  <a:lnTo>
                    <a:pt x="660" y="311"/>
                  </a:lnTo>
                  <a:lnTo>
                    <a:pt x="722" y="267"/>
                  </a:lnTo>
                  <a:lnTo>
                    <a:pt x="755" y="247"/>
                  </a:lnTo>
                  <a:lnTo>
                    <a:pt x="825" y="207"/>
                  </a:lnTo>
                  <a:lnTo>
                    <a:pt x="857" y="188"/>
                  </a:lnTo>
                  <a:lnTo>
                    <a:pt x="927" y="154"/>
                  </a:lnTo>
                  <a:lnTo>
                    <a:pt x="963" y="139"/>
                  </a:lnTo>
                  <a:lnTo>
                    <a:pt x="1039" y="108"/>
                  </a:lnTo>
                  <a:lnTo>
                    <a:pt x="1112" y="82"/>
                  </a:lnTo>
                  <a:lnTo>
                    <a:pt x="1190" y="60"/>
                  </a:lnTo>
                  <a:lnTo>
                    <a:pt x="1267" y="39"/>
                  </a:lnTo>
                  <a:lnTo>
                    <a:pt x="1307" y="33"/>
                  </a:lnTo>
                  <a:lnTo>
                    <a:pt x="1388" y="19"/>
                  </a:lnTo>
                  <a:lnTo>
                    <a:pt x="1468" y="8"/>
                  </a:lnTo>
                  <a:lnTo>
                    <a:pt x="1552" y="2"/>
                  </a:lnTo>
                  <a:lnTo>
                    <a:pt x="1593" y="0"/>
                  </a:lnTo>
                  <a:lnTo>
                    <a:pt x="1635" y="0"/>
                  </a:lnTo>
                  <a:close/>
                </a:path>
              </a:pathLst>
            </a:custGeom>
            <a:solidFill>
              <a:srgbClr val="FFC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mtClean="0"/>
            </a:p>
          </p:txBody>
        </p:sp>
        <p:sp>
          <p:nvSpPr>
            <p:cNvPr id="5223" name="Freeform 10"/>
            <p:cNvSpPr>
              <a:spLocks/>
            </p:cNvSpPr>
            <p:nvPr/>
          </p:nvSpPr>
          <p:spPr bwMode="auto">
            <a:xfrm>
              <a:off x="3335" y="1888"/>
              <a:ext cx="26" cy="52"/>
            </a:xfrm>
            <a:custGeom>
              <a:avLst/>
              <a:gdLst>
                <a:gd name="T0" fmla="*/ 1 w 340"/>
                <a:gd name="T1" fmla="*/ 0 h 686"/>
                <a:gd name="T2" fmla="*/ 1 w 340"/>
                <a:gd name="T3" fmla="*/ 0 h 686"/>
                <a:gd name="T4" fmla="*/ 1 w 340"/>
                <a:gd name="T5" fmla="*/ 0 h 686"/>
                <a:gd name="T6" fmla="*/ 1 w 340"/>
                <a:gd name="T7" fmla="*/ 0 h 686"/>
                <a:gd name="T8" fmla="*/ 1 w 340"/>
                <a:gd name="T9" fmla="*/ 0 h 686"/>
                <a:gd name="T10" fmla="*/ 1 w 340"/>
                <a:gd name="T11" fmla="*/ 0 h 686"/>
                <a:gd name="T12" fmla="*/ 2 w 340"/>
                <a:gd name="T13" fmla="*/ 0 h 686"/>
                <a:gd name="T14" fmla="*/ 2 w 340"/>
                <a:gd name="T15" fmla="*/ 1 h 686"/>
                <a:gd name="T16" fmla="*/ 2 w 340"/>
                <a:gd name="T17" fmla="*/ 1 h 686"/>
                <a:gd name="T18" fmla="*/ 2 w 340"/>
                <a:gd name="T19" fmla="*/ 1 h 686"/>
                <a:gd name="T20" fmla="*/ 2 w 340"/>
                <a:gd name="T21" fmla="*/ 1 h 686"/>
                <a:gd name="T22" fmla="*/ 2 w 340"/>
                <a:gd name="T23" fmla="*/ 1 h 686"/>
                <a:gd name="T24" fmla="*/ 2 w 340"/>
                <a:gd name="T25" fmla="*/ 2 h 686"/>
                <a:gd name="T26" fmla="*/ 2 w 340"/>
                <a:gd name="T27" fmla="*/ 2 h 686"/>
                <a:gd name="T28" fmla="*/ 2 w 340"/>
                <a:gd name="T29" fmla="*/ 2 h 686"/>
                <a:gd name="T30" fmla="*/ 2 w 340"/>
                <a:gd name="T31" fmla="*/ 3 h 686"/>
                <a:gd name="T32" fmla="*/ 2 w 340"/>
                <a:gd name="T33" fmla="*/ 3 h 686"/>
                <a:gd name="T34" fmla="*/ 2 w 340"/>
                <a:gd name="T35" fmla="*/ 3 h 686"/>
                <a:gd name="T36" fmla="*/ 2 w 340"/>
                <a:gd name="T37" fmla="*/ 3 h 686"/>
                <a:gd name="T38" fmla="*/ 2 w 340"/>
                <a:gd name="T39" fmla="*/ 3 h 686"/>
                <a:gd name="T40" fmla="*/ 2 w 340"/>
                <a:gd name="T41" fmla="*/ 3 h 686"/>
                <a:gd name="T42" fmla="*/ 1 w 340"/>
                <a:gd name="T43" fmla="*/ 4 h 686"/>
                <a:gd name="T44" fmla="*/ 1 w 340"/>
                <a:gd name="T45" fmla="*/ 4 h 686"/>
                <a:gd name="T46" fmla="*/ 1 w 340"/>
                <a:gd name="T47" fmla="*/ 4 h 686"/>
                <a:gd name="T48" fmla="*/ 1 w 340"/>
                <a:gd name="T49" fmla="*/ 4 h 686"/>
                <a:gd name="T50" fmla="*/ 1 w 340"/>
                <a:gd name="T51" fmla="*/ 4 h 686"/>
                <a:gd name="T52" fmla="*/ 1 w 340"/>
                <a:gd name="T53" fmla="*/ 4 h 686"/>
                <a:gd name="T54" fmla="*/ 1 w 340"/>
                <a:gd name="T55" fmla="*/ 4 h 686"/>
                <a:gd name="T56" fmla="*/ 1 w 340"/>
                <a:gd name="T57" fmla="*/ 4 h 686"/>
                <a:gd name="T58" fmla="*/ 1 w 340"/>
                <a:gd name="T59" fmla="*/ 4 h 686"/>
                <a:gd name="T60" fmla="*/ 1 w 340"/>
                <a:gd name="T61" fmla="*/ 4 h 686"/>
                <a:gd name="T62" fmla="*/ 1 w 340"/>
                <a:gd name="T63" fmla="*/ 4 h 686"/>
                <a:gd name="T64" fmla="*/ 1 w 340"/>
                <a:gd name="T65" fmla="*/ 4 h 686"/>
                <a:gd name="T66" fmla="*/ 0 w 340"/>
                <a:gd name="T67" fmla="*/ 4 h 686"/>
                <a:gd name="T68" fmla="*/ 0 w 340"/>
                <a:gd name="T69" fmla="*/ 3 h 686"/>
                <a:gd name="T70" fmla="*/ 0 w 340"/>
                <a:gd name="T71" fmla="*/ 3 h 686"/>
                <a:gd name="T72" fmla="*/ 0 w 340"/>
                <a:gd name="T73" fmla="*/ 3 h 686"/>
                <a:gd name="T74" fmla="*/ 0 w 340"/>
                <a:gd name="T75" fmla="*/ 3 h 686"/>
                <a:gd name="T76" fmla="*/ 0 w 340"/>
                <a:gd name="T77" fmla="*/ 2 h 686"/>
                <a:gd name="T78" fmla="*/ 0 w 340"/>
                <a:gd name="T79" fmla="*/ 2 h 686"/>
                <a:gd name="T80" fmla="*/ 0 w 340"/>
                <a:gd name="T81" fmla="*/ 1 h 686"/>
                <a:gd name="T82" fmla="*/ 0 w 340"/>
                <a:gd name="T83" fmla="*/ 1 h 686"/>
                <a:gd name="T84" fmla="*/ 0 w 340"/>
                <a:gd name="T85" fmla="*/ 1 h 686"/>
                <a:gd name="T86" fmla="*/ 0 w 340"/>
                <a:gd name="T87" fmla="*/ 1 h 686"/>
                <a:gd name="T88" fmla="*/ 0 w 340"/>
                <a:gd name="T89" fmla="*/ 0 h 686"/>
                <a:gd name="T90" fmla="*/ 1 w 340"/>
                <a:gd name="T91" fmla="*/ 0 h 686"/>
                <a:gd name="T92" fmla="*/ 1 w 340"/>
                <a:gd name="T93" fmla="*/ 0 h 686"/>
                <a:gd name="T94" fmla="*/ 1 w 340"/>
                <a:gd name="T95" fmla="*/ 0 h 686"/>
                <a:gd name="T96" fmla="*/ 1 w 340"/>
                <a:gd name="T97" fmla="*/ 0 h 686"/>
                <a:gd name="T98" fmla="*/ 1 w 340"/>
                <a:gd name="T99" fmla="*/ 0 h 686"/>
                <a:gd name="T100" fmla="*/ 1 w 340"/>
                <a:gd name="T101" fmla="*/ 0 h 68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340" h="686">
                  <a:moveTo>
                    <a:pt x="170" y="0"/>
                  </a:moveTo>
                  <a:lnTo>
                    <a:pt x="178" y="0"/>
                  </a:lnTo>
                  <a:lnTo>
                    <a:pt x="197" y="3"/>
                  </a:lnTo>
                  <a:lnTo>
                    <a:pt x="205" y="6"/>
                  </a:lnTo>
                  <a:lnTo>
                    <a:pt x="219" y="13"/>
                  </a:lnTo>
                  <a:lnTo>
                    <a:pt x="251" y="41"/>
                  </a:lnTo>
                  <a:lnTo>
                    <a:pt x="279" y="78"/>
                  </a:lnTo>
                  <a:lnTo>
                    <a:pt x="291" y="99"/>
                  </a:lnTo>
                  <a:lnTo>
                    <a:pt x="301" y="125"/>
                  </a:lnTo>
                  <a:lnTo>
                    <a:pt x="312" y="152"/>
                  </a:lnTo>
                  <a:lnTo>
                    <a:pt x="321" y="179"/>
                  </a:lnTo>
                  <a:lnTo>
                    <a:pt x="326" y="208"/>
                  </a:lnTo>
                  <a:lnTo>
                    <a:pt x="337" y="274"/>
                  </a:lnTo>
                  <a:lnTo>
                    <a:pt x="340" y="342"/>
                  </a:lnTo>
                  <a:lnTo>
                    <a:pt x="337" y="413"/>
                  </a:lnTo>
                  <a:lnTo>
                    <a:pt x="326" y="478"/>
                  </a:lnTo>
                  <a:lnTo>
                    <a:pt x="321" y="506"/>
                  </a:lnTo>
                  <a:lnTo>
                    <a:pt x="312" y="534"/>
                  </a:lnTo>
                  <a:lnTo>
                    <a:pt x="301" y="564"/>
                  </a:lnTo>
                  <a:lnTo>
                    <a:pt x="291" y="585"/>
                  </a:lnTo>
                  <a:lnTo>
                    <a:pt x="279" y="608"/>
                  </a:lnTo>
                  <a:lnTo>
                    <a:pt x="251" y="645"/>
                  </a:lnTo>
                  <a:lnTo>
                    <a:pt x="236" y="658"/>
                  </a:lnTo>
                  <a:lnTo>
                    <a:pt x="219" y="671"/>
                  </a:lnTo>
                  <a:lnTo>
                    <a:pt x="205" y="681"/>
                  </a:lnTo>
                  <a:lnTo>
                    <a:pt x="197" y="685"/>
                  </a:lnTo>
                  <a:lnTo>
                    <a:pt x="178" y="686"/>
                  </a:lnTo>
                  <a:lnTo>
                    <a:pt x="162" y="686"/>
                  </a:lnTo>
                  <a:lnTo>
                    <a:pt x="144" y="685"/>
                  </a:lnTo>
                  <a:lnTo>
                    <a:pt x="135" y="681"/>
                  </a:lnTo>
                  <a:lnTo>
                    <a:pt x="121" y="671"/>
                  </a:lnTo>
                  <a:lnTo>
                    <a:pt x="105" y="658"/>
                  </a:lnTo>
                  <a:lnTo>
                    <a:pt x="89" y="645"/>
                  </a:lnTo>
                  <a:lnTo>
                    <a:pt x="76" y="629"/>
                  </a:lnTo>
                  <a:lnTo>
                    <a:pt x="64" y="608"/>
                  </a:lnTo>
                  <a:lnTo>
                    <a:pt x="38" y="564"/>
                  </a:lnTo>
                  <a:lnTo>
                    <a:pt x="13" y="478"/>
                  </a:lnTo>
                  <a:lnTo>
                    <a:pt x="8" y="447"/>
                  </a:lnTo>
                  <a:lnTo>
                    <a:pt x="0" y="378"/>
                  </a:lnTo>
                  <a:lnTo>
                    <a:pt x="0" y="308"/>
                  </a:lnTo>
                  <a:lnTo>
                    <a:pt x="8" y="241"/>
                  </a:lnTo>
                  <a:lnTo>
                    <a:pt x="13" y="208"/>
                  </a:lnTo>
                  <a:lnTo>
                    <a:pt x="38" y="125"/>
                  </a:lnTo>
                  <a:lnTo>
                    <a:pt x="51" y="99"/>
                  </a:lnTo>
                  <a:lnTo>
                    <a:pt x="76" y="58"/>
                  </a:lnTo>
                  <a:lnTo>
                    <a:pt x="89" y="41"/>
                  </a:lnTo>
                  <a:lnTo>
                    <a:pt x="121" y="13"/>
                  </a:lnTo>
                  <a:lnTo>
                    <a:pt x="135" y="6"/>
                  </a:lnTo>
                  <a:lnTo>
                    <a:pt x="144" y="3"/>
                  </a:lnTo>
                  <a:lnTo>
                    <a:pt x="162" y="0"/>
                  </a:lnTo>
                  <a:lnTo>
                    <a:pt x="17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mtClean="0"/>
            </a:p>
          </p:txBody>
        </p:sp>
        <p:sp>
          <p:nvSpPr>
            <p:cNvPr id="5224" name="Freeform 11"/>
            <p:cNvSpPr>
              <a:spLocks/>
            </p:cNvSpPr>
            <p:nvPr/>
          </p:nvSpPr>
          <p:spPr bwMode="auto">
            <a:xfrm>
              <a:off x="3335" y="1887"/>
              <a:ext cx="27" cy="54"/>
            </a:xfrm>
            <a:custGeom>
              <a:avLst/>
              <a:gdLst>
                <a:gd name="T0" fmla="*/ 1 w 346"/>
                <a:gd name="T1" fmla="*/ 0 h 693"/>
                <a:gd name="T2" fmla="*/ 1 w 346"/>
                <a:gd name="T3" fmla="*/ 0 h 693"/>
                <a:gd name="T4" fmla="*/ 1 w 346"/>
                <a:gd name="T5" fmla="*/ 0 h 693"/>
                <a:gd name="T6" fmla="*/ 1 w 346"/>
                <a:gd name="T7" fmla="*/ 0 h 693"/>
                <a:gd name="T8" fmla="*/ 2 w 346"/>
                <a:gd name="T9" fmla="*/ 0 h 693"/>
                <a:gd name="T10" fmla="*/ 2 w 346"/>
                <a:gd name="T11" fmla="*/ 1 h 693"/>
                <a:gd name="T12" fmla="*/ 2 w 346"/>
                <a:gd name="T13" fmla="*/ 1 h 693"/>
                <a:gd name="T14" fmla="*/ 2 w 346"/>
                <a:gd name="T15" fmla="*/ 2 h 693"/>
                <a:gd name="T16" fmla="*/ 2 w 346"/>
                <a:gd name="T17" fmla="*/ 2 h 693"/>
                <a:gd name="T18" fmla="*/ 2 w 346"/>
                <a:gd name="T19" fmla="*/ 3 h 693"/>
                <a:gd name="T20" fmla="*/ 2 w 346"/>
                <a:gd name="T21" fmla="*/ 4 h 693"/>
                <a:gd name="T22" fmla="*/ 1 w 346"/>
                <a:gd name="T23" fmla="*/ 4 h 693"/>
                <a:gd name="T24" fmla="*/ 1 w 346"/>
                <a:gd name="T25" fmla="*/ 4 h 693"/>
                <a:gd name="T26" fmla="*/ 1 w 346"/>
                <a:gd name="T27" fmla="*/ 4 h 693"/>
                <a:gd name="T28" fmla="*/ 1 w 346"/>
                <a:gd name="T29" fmla="*/ 4 h 693"/>
                <a:gd name="T30" fmla="*/ 1 w 346"/>
                <a:gd name="T31" fmla="*/ 4 h 693"/>
                <a:gd name="T32" fmla="*/ 1 w 346"/>
                <a:gd name="T33" fmla="*/ 4 h 693"/>
                <a:gd name="T34" fmla="*/ 0 w 346"/>
                <a:gd name="T35" fmla="*/ 4 h 693"/>
                <a:gd name="T36" fmla="*/ 0 w 346"/>
                <a:gd name="T37" fmla="*/ 3 h 693"/>
                <a:gd name="T38" fmla="*/ 0 w 346"/>
                <a:gd name="T39" fmla="*/ 2 h 693"/>
                <a:gd name="T40" fmla="*/ 0 w 346"/>
                <a:gd name="T41" fmla="*/ 1 h 693"/>
                <a:gd name="T42" fmla="*/ 0 w 346"/>
                <a:gd name="T43" fmla="*/ 1 h 693"/>
                <a:gd name="T44" fmla="*/ 1 w 346"/>
                <a:gd name="T45" fmla="*/ 0 h 693"/>
                <a:gd name="T46" fmla="*/ 1 w 346"/>
                <a:gd name="T47" fmla="*/ 0 h 693"/>
                <a:gd name="T48" fmla="*/ 1 w 346"/>
                <a:gd name="T49" fmla="*/ 0 h 693"/>
                <a:gd name="T50" fmla="*/ 1 w 346"/>
                <a:gd name="T51" fmla="*/ 0 h 693"/>
                <a:gd name="T52" fmla="*/ 1 w 346"/>
                <a:gd name="T53" fmla="*/ 0 h 693"/>
                <a:gd name="T54" fmla="*/ 1 w 346"/>
                <a:gd name="T55" fmla="*/ 0 h 693"/>
                <a:gd name="T56" fmla="*/ 1 w 346"/>
                <a:gd name="T57" fmla="*/ 0 h 693"/>
                <a:gd name="T58" fmla="*/ 0 w 346"/>
                <a:gd name="T59" fmla="*/ 0 h 693"/>
                <a:gd name="T60" fmla="*/ 0 w 346"/>
                <a:gd name="T61" fmla="*/ 1 h 693"/>
                <a:gd name="T62" fmla="*/ 0 w 346"/>
                <a:gd name="T63" fmla="*/ 2 h 693"/>
                <a:gd name="T64" fmla="*/ 0 w 346"/>
                <a:gd name="T65" fmla="*/ 3 h 693"/>
                <a:gd name="T66" fmla="*/ 0 w 346"/>
                <a:gd name="T67" fmla="*/ 3 h 693"/>
                <a:gd name="T68" fmla="*/ 1 w 346"/>
                <a:gd name="T69" fmla="*/ 4 h 693"/>
                <a:gd name="T70" fmla="*/ 1 w 346"/>
                <a:gd name="T71" fmla="*/ 4 h 693"/>
                <a:gd name="T72" fmla="*/ 1 w 346"/>
                <a:gd name="T73" fmla="*/ 4 h 693"/>
                <a:gd name="T74" fmla="*/ 1 w 346"/>
                <a:gd name="T75" fmla="*/ 4 h 693"/>
                <a:gd name="T76" fmla="*/ 1 w 346"/>
                <a:gd name="T77" fmla="*/ 4 h 693"/>
                <a:gd name="T78" fmla="*/ 1 w 346"/>
                <a:gd name="T79" fmla="*/ 4 h 693"/>
                <a:gd name="T80" fmla="*/ 2 w 346"/>
                <a:gd name="T81" fmla="*/ 4 h 693"/>
                <a:gd name="T82" fmla="*/ 2 w 346"/>
                <a:gd name="T83" fmla="*/ 3 h 693"/>
                <a:gd name="T84" fmla="*/ 2 w 346"/>
                <a:gd name="T85" fmla="*/ 3 h 693"/>
                <a:gd name="T86" fmla="*/ 2 w 346"/>
                <a:gd name="T87" fmla="*/ 2 h 693"/>
                <a:gd name="T88" fmla="*/ 2 w 346"/>
                <a:gd name="T89" fmla="*/ 1 h 693"/>
                <a:gd name="T90" fmla="*/ 2 w 346"/>
                <a:gd name="T91" fmla="*/ 1 h 693"/>
                <a:gd name="T92" fmla="*/ 2 w 346"/>
                <a:gd name="T93" fmla="*/ 0 h 693"/>
                <a:gd name="T94" fmla="*/ 1 w 346"/>
                <a:gd name="T95" fmla="*/ 0 h 693"/>
                <a:gd name="T96" fmla="*/ 1 w 346"/>
                <a:gd name="T97" fmla="*/ 0 h 693"/>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346" h="693">
                  <a:moveTo>
                    <a:pt x="173" y="0"/>
                  </a:moveTo>
                  <a:lnTo>
                    <a:pt x="172" y="0"/>
                  </a:lnTo>
                  <a:lnTo>
                    <a:pt x="171" y="1"/>
                  </a:lnTo>
                  <a:lnTo>
                    <a:pt x="169" y="1"/>
                  </a:lnTo>
                  <a:lnTo>
                    <a:pt x="169" y="2"/>
                  </a:lnTo>
                  <a:lnTo>
                    <a:pt x="169" y="4"/>
                  </a:lnTo>
                  <a:lnTo>
                    <a:pt x="169" y="5"/>
                  </a:lnTo>
                  <a:lnTo>
                    <a:pt x="171" y="6"/>
                  </a:lnTo>
                  <a:lnTo>
                    <a:pt x="172" y="6"/>
                  </a:lnTo>
                  <a:lnTo>
                    <a:pt x="181" y="6"/>
                  </a:lnTo>
                  <a:lnTo>
                    <a:pt x="200" y="10"/>
                  </a:lnTo>
                  <a:lnTo>
                    <a:pt x="199" y="10"/>
                  </a:lnTo>
                  <a:lnTo>
                    <a:pt x="208" y="13"/>
                  </a:lnTo>
                  <a:lnTo>
                    <a:pt x="207" y="13"/>
                  </a:lnTo>
                  <a:lnTo>
                    <a:pt x="221" y="20"/>
                  </a:lnTo>
                  <a:lnTo>
                    <a:pt x="220" y="19"/>
                  </a:lnTo>
                  <a:lnTo>
                    <a:pt x="251" y="47"/>
                  </a:lnTo>
                  <a:lnTo>
                    <a:pt x="280" y="84"/>
                  </a:lnTo>
                  <a:lnTo>
                    <a:pt x="290" y="104"/>
                  </a:lnTo>
                  <a:lnTo>
                    <a:pt x="301" y="130"/>
                  </a:lnTo>
                  <a:lnTo>
                    <a:pt x="301" y="129"/>
                  </a:lnTo>
                  <a:lnTo>
                    <a:pt x="312" y="157"/>
                  </a:lnTo>
                  <a:lnTo>
                    <a:pt x="321" y="184"/>
                  </a:lnTo>
                  <a:lnTo>
                    <a:pt x="321" y="183"/>
                  </a:lnTo>
                  <a:lnTo>
                    <a:pt x="326" y="212"/>
                  </a:lnTo>
                  <a:lnTo>
                    <a:pt x="337" y="278"/>
                  </a:lnTo>
                  <a:lnTo>
                    <a:pt x="341" y="346"/>
                  </a:lnTo>
                  <a:lnTo>
                    <a:pt x="337" y="417"/>
                  </a:lnTo>
                  <a:lnTo>
                    <a:pt x="337" y="416"/>
                  </a:lnTo>
                  <a:lnTo>
                    <a:pt x="326" y="482"/>
                  </a:lnTo>
                  <a:lnTo>
                    <a:pt x="321" y="510"/>
                  </a:lnTo>
                  <a:lnTo>
                    <a:pt x="321" y="509"/>
                  </a:lnTo>
                  <a:lnTo>
                    <a:pt x="312" y="537"/>
                  </a:lnTo>
                  <a:lnTo>
                    <a:pt x="301" y="567"/>
                  </a:lnTo>
                  <a:lnTo>
                    <a:pt x="301" y="566"/>
                  </a:lnTo>
                  <a:lnTo>
                    <a:pt x="290" y="588"/>
                  </a:lnTo>
                  <a:lnTo>
                    <a:pt x="280" y="610"/>
                  </a:lnTo>
                  <a:lnTo>
                    <a:pt x="251" y="648"/>
                  </a:lnTo>
                  <a:lnTo>
                    <a:pt x="251" y="647"/>
                  </a:lnTo>
                  <a:lnTo>
                    <a:pt x="237" y="661"/>
                  </a:lnTo>
                  <a:lnTo>
                    <a:pt x="221" y="673"/>
                  </a:lnTo>
                  <a:lnTo>
                    <a:pt x="207" y="683"/>
                  </a:lnTo>
                  <a:lnTo>
                    <a:pt x="199" y="686"/>
                  </a:lnTo>
                  <a:lnTo>
                    <a:pt x="200" y="686"/>
                  </a:lnTo>
                  <a:lnTo>
                    <a:pt x="181" y="688"/>
                  </a:lnTo>
                  <a:lnTo>
                    <a:pt x="165" y="688"/>
                  </a:lnTo>
                  <a:lnTo>
                    <a:pt x="148" y="686"/>
                  </a:lnTo>
                  <a:lnTo>
                    <a:pt x="149" y="686"/>
                  </a:lnTo>
                  <a:lnTo>
                    <a:pt x="139" y="683"/>
                  </a:lnTo>
                  <a:lnTo>
                    <a:pt x="140" y="683"/>
                  </a:lnTo>
                  <a:lnTo>
                    <a:pt x="125" y="673"/>
                  </a:lnTo>
                  <a:lnTo>
                    <a:pt x="110" y="661"/>
                  </a:lnTo>
                  <a:lnTo>
                    <a:pt x="94" y="647"/>
                  </a:lnTo>
                  <a:lnTo>
                    <a:pt x="94" y="648"/>
                  </a:lnTo>
                  <a:lnTo>
                    <a:pt x="81" y="631"/>
                  </a:lnTo>
                  <a:lnTo>
                    <a:pt x="81" y="632"/>
                  </a:lnTo>
                  <a:lnTo>
                    <a:pt x="69" y="610"/>
                  </a:lnTo>
                  <a:lnTo>
                    <a:pt x="44" y="566"/>
                  </a:lnTo>
                  <a:lnTo>
                    <a:pt x="44" y="567"/>
                  </a:lnTo>
                  <a:lnTo>
                    <a:pt x="19" y="481"/>
                  </a:lnTo>
                  <a:lnTo>
                    <a:pt x="19" y="482"/>
                  </a:lnTo>
                  <a:lnTo>
                    <a:pt x="14" y="451"/>
                  </a:lnTo>
                  <a:lnTo>
                    <a:pt x="6" y="382"/>
                  </a:lnTo>
                  <a:lnTo>
                    <a:pt x="6" y="312"/>
                  </a:lnTo>
                  <a:lnTo>
                    <a:pt x="14" y="245"/>
                  </a:lnTo>
                  <a:lnTo>
                    <a:pt x="19" y="212"/>
                  </a:lnTo>
                  <a:lnTo>
                    <a:pt x="19" y="213"/>
                  </a:lnTo>
                  <a:lnTo>
                    <a:pt x="44" y="129"/>
                  </a:lnTo>
                  <a:lnTo>
                    <a:pt x="44" y="130"/>
                  </a:lnTo>
                  <a:lnTo>
                    <a:pt x="56" y="104"/>
                  </a:lnTo>
                  <a:lnTo>
                    <a:pt x="81" y="63"/>
                  </a:lnTo>
                  <a:lnTo>
                    <a:pt x="94" y="47"/>
                  </a:lnTo>
                  <a:lnTo>
                    <a:pt x="126" y="19"/>
                  </a:lnTo>
                  <a:lnTo>
                    <a:pt x="125" y="20"/>
                  </a:lnTo>
                  <a:lnTo>
                    <a:pt x="139" y="13"/>
                  </a:lnTo>
                  <a:lnTo>
                    <a:pt x="148" y="10"/>
                  </a:lnTo>
                  <a:lnTo>
                    <a:pt x="165" y="6"/>
                  </a:lnTo>
                  <a:lnTo>
                    <a:pt x="174" y="6"/>
                  </a:lnTo>
                  <a:lnTo>
                    <a:pt x="175" y="5"/>
                  </a:lnTo>
                  <a:lnTo>
                    <a:pt x="176" y="4"/>
                  </a:lnTo>
                  <a:lnTo>
                    <a:pt x="176" y="2"/>
                  </a:lnTo>
                  <a:lnTo>
                    <a:pt x="175" y="1"/>
                  </a:lnTo>
                  <a:lnTo>
                    <a:pt x="174" y="0"/>
                  </a:lnTo>
                  <a:lnTo>
                    <a:pt x="173" y="0"/>
                  </a:lnTo>
                  <a:lnTo>
                    <a:pt x="165" y="0"/>
                  </a:lnTo>
                  <a:lnTo>
                    <a:pt x="147" y="4"/>
                  </a:lnTo>
                  <a:lnTo>
                    <a:pt x="137" y="8"/>
                  </a:lnTo>
                  <a:lnTo>
                    <a:pt x="122" y="15"/>
                  </a:lnTo>
                  <a:lnTo>
                    <a:pt x="90" y="43"/>
                  </a:lnTo>
                  <a:lnTo>
                    <a:pt x="77" y="60"/>
                  </a:lnTo>
                  <a:lnTo>
                    <a:pt x="51" y="101"/>
                  </a:lnTo>
                  <a:lnTo>
                    <a:pt x="39" y="127"/>
                  </a:lnTo>
                  <a:lnTo>
                    <a:pt x="39" y="128"/>
                  </a:lnTo>
                  <a:lnTo>
                    <a:pt x="13" y="211"/>
                  </a:lnTo>
                  <a:lnTo>
                    <a:pt x="13" y="212"/>
                  </a:lnTo>
                  <a:lnTo>
                    <a:pt x="8" y="244"/>
                  </a:lnTo>
                  <a:lnTo>
                    <a:pt x="0" y="312"/>
                  </a:lnTo>
                  <a:lnTo>
                    <a:pt x="0" y="382"/>
                  </a:lnTo>
                  <a:lnTo>
                    <a:pt x="8" y="451"/>
                  </a:lnTo>
                  <a:lnTo>
                    <a:pt x="13" y="482"/>
                  </a:lnTo>
                  <a:lnTo>
                    <a:pt x="13" y="483"/>
                  </a:lnTo>
                  <a:lnTo>
                    <a:pt x="39" y="568"/>
                  </a:lnTo>
                  <a:lnTo>
                    <a:pt x="39" y="569"/>
                  </a:lnTo>
                  <a:lnTo>
                    <a:pt x="64" y="613"/>
                  </a:lnTo>
                  <a:lnTo>
                    <a:pt x="77" y="634"/>
                  </a:lnTo>
                  <a:lnTo>
                    <a:pt x="90" y="651"/>
                  </a:lnTo>
                  <a:lnTo>
                    <a:pt x="106" y="665"/>
                  </a:lnTo>
                  <a:lnTo>
                    <a:pt x="122" y="677"/>
                  </a:lnTo>
                  <a:lnTo>
                    <a:pt x="122" y="678"/>
                  </a:lnTo>
                  <a:lnTo>
                    <a:pt x="137" y="688"/>
                  </a:lnTo>
                  <a:lnTo>
                    <a:pt x="146" y="691"/>
                  </a:lnTo>
                  <a:lnTo>
                    <a:pt x="147" y="692"/>
                  </a:lnTo>
                  <a:lnTo>
                    <a:pt x="165" y="693"/>
                  </a:lnTo>
                  <a:lnTo>
                    <a:pt x="181" y="693"/>
                  </a:lnTo>
                  <a:lnTo>
                    <a:pt x="200" y="692"/>
                  </a:lnTo>
                  <a:lnTo>
                    <a:pt x="201" y="691"/>
                  </a:lnTo>
                  <a:lnTo>
                    <a:pt x="210" y="688"/>
                  </a:lnTo>
                  <a:lnTo>
                    <a:pt x="224" y="678"/>
                  </a:lnTo>
                  <a:lnTo>
                    <a:pt x="224" y="677"/>
                  </a:lnTo>
                  <a:lnTo>
                    <a:pt x="241" y="665"/>
                  </a:lnTo>
                  <a:lnTo>
                    <a:pt x="256" y="651"/>
                  </a:lnTo>
                  <a:lnTo>
                    <a:pt x="285" y="613"/>
                  </a:lnTo>
                  <a:lnTo>
                    <a:pt x="296" y="591"/>
                  </a:lnTo>
                  <a:lnTo>
                    <a:pt x="307" y="569"/>
                  </a:lnTo>
                  <a:lnTo>
                    <a:pt x="307" y="568"/>
                  </a:lnTo>
                  <a:lnTo>
                    <a:pt x="317" y="539"/>
                  </a:lnTo>
                  <a:lnTo>
                    <a:pt x="327" y="511"/>
                  </a:lnTo>
                  <a:lnTo>
                    <a:pt x="332" y="482"/>
                  </a:lnTo>
                  <a:lnTo>
                    <a:pt x="343" y="417"/>
                  </a:lnTo>
                  <a:lnTo>
                    <a:pt x="346" y="346"/>
                  </a:lnTo>
                  <a:lnTo>
                    <a:pt x="343" y="278"/>
                  </a:lnTo>
                  <a:lnTo>
                    <a:pt x="343" y="277"/>
                  </a:lnTo>
                  <a:lnTo>
                    <a:pt x="332" y="212"/>
                  </a:lnTo>
                  <a:lnTo>
                    <a:pt x="327" y="183"/>
                  </a:lnTo>
                  <a:lnTo>
                    <a:pt x="327" y="182"/>
                  </a:lnTo>
                  <a:lnTo>
                    <a:pt x="317" y="155"/>
                  </a:lnTo>
                  <a:lnTo>
                    <a:pt x="307" y="128"/>
                  </a:lnTo>
                  <a:lnTo>
                    <a:pt x="307" y="127"/>
                  </a:lnTo>
                  <a:lnTo>
                    <a:pt x="297" y="101"/>
                  </a:lnTo>
                  <a:lnTo>
                    <a:pt x="296" y="101"/>
                  </a:lnTo>
                  <a:lnTo>
                    <a:pt x="285" y="81"/>
                  </a:lnTo>
                  <a:lnTo>
                    <a:pt x="256" y="43"/>
                  </a:lnTo>
                  <a:lnTo>
                    <a:pt x="224" y="15"/>
                  </a:lnTo>
                  <a:lnTo>
                    <a:pt x="210" y="8"/>
                  </a:lnTo>
                  <a:lnTo>
                    <a:pt x="209" y="8"/>
                  </a:lnTo>
                  <a:lnTo>
                    <a:pt x="201" y="4"/>
                  </a:lnTo>
                  <a:lnTo>
                    <a:pt x="200" y="4"/>
                  </a:lnTo>
                  <a:lnTo>
                    <a:pt x="181" y="0"/>
                  </a:lnTo>
                  <a:lnTo>
                    <a:pt x="173"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mtClean="0"/>
            </a:p>
          </p:txBody>
        </p:sp>
        <p:sp>
          <p:nvSpPr>
            <p:cNvPr id="5225" name="Freeform 12"/>
            <p:cNvSpPr>
              <a:spLocks/>
            </p:cNvSpPr>
            <p:nvPr/>
          </p:nvSpPr>
          <p:spPr bwMode="auto">
            <a:xfrm>
              <a:off x="3418" y="1887"/>
              <a:ext cx="27" cy="53"/>
            </a:xfrm>
            <a:custGeom>
              <a:avLst/>
              <a:gdLst>
                <a:gd name="T0" fmla="*/ 1 w 341"/>
                <a:gd name="T1" fmla="*/ 0 h 689"/>
                <a:gd name="T2" fmla="*/ 1 w 341"/>
                <a:gd name="T3" fmla="*/ 0 h 689"/>
                <a:gd name="T4" fmla="*/ 1 w 341"/>
                <a:gd name="T5" fmla="*/ 0 h 689"/>
                <a:gd name="T6" fmla="*/ 1 w 341"/>
                <a:gd name="T7" fmla="*/ 0 h 689"/>
                <a:gd name="T8" fmla="*/ 1 w 341"/>
                <a:gd name="T9" fmla="*/ 0 h 689"/>
                <a:gd name="T10" fmla="*/ 2 w 341"/>
                <a:gd name="T11" fmla="*/ 0 h 689"/>
                <a:gd name="T12" fmla="*/ 2 w 341"/>
                <a:gd name="T13" fmla="*/ 0 h 689"/>
                <a:gd name="T14" fmla="*/ 2 w 341"/>
                <a:gd name="T15" fmla="*/ 0 h 689"/>
                <a:gd name="T16" fmla="*/ 2 w 341"/>
                <a:gd name="T17" fmla="*/ 1 h 689"/>
                <a:gd name="T18" fmla="*/ 2 w 341"/>
                <a:gd name="T19" fmla="*/ 1 h 689"/>
                <a:gd name="T20" fmla="*/ 2 w 341"/>
                <a:gd name="T21" fmla="*/ 1 h 689"/>
                <a:gd name="T22" fmla="*/ 2 w 341"/>
                <a:gd name="T23" fmla="*/ 1 h 689"/>
                <a:gd name="T24" fmla="*/ 2 w 341"/>
                <a:gd name="T25" fmla="*/ 1 h 689"/>
                <a:gd name="T26" fmla="*/ 2 w 341"/>
                <a:gd name="T27" fmla="*/ 2 h 689"/>
                <a:gd name="T28" fmla="*/ 2 w 341"/>
                <a:gd name="T29" fmla="*/ 2 h 689"/>
                <a:gd name="T30" fmla="*/ 2 w 341"/>
                <a:gd name="T31" fmla="*/ 2 h 689"/>
                <a:gd name="T32" fmla="*/ 2 w 341"/>
                <a:gd name="T33" fmla="*/ 3 h 689"/>
                <a:gd name="T34" fmla="*/ 2 w 341"/>
                <a:gd name="T35" fmla="*/ 3 h 689"/>
                <a:gd name="T36" fmla="*/ 2 w 341"/>
                <a:gd name="T37" fmla="*/ 3 h 689"/>
                <a:gd name="T38" fmla="*/ 2 w 341"/>
                <a:gd name="T39" fmla="*/ 3 h 689"/>
                <a:gd name="T40" fmla="*/ 2 w 341"/>
                <a:gd name="T41" fmla="*/ 4 h 689"/>
                <a:gd name="T42" fmla="*/ 2 w 341"/>
                <a:gd name="T43" fmla="*/ 4 h 689"/>
                <a:gd name="T44" fmla="*/ 2 w 341"/>
                <a:gd name="T45" fmla="*/ 4 h 689"/>
                <a:gd name="T46" fmla="*/ 2 w 341"/>
                <a:gd name="T47" fmla="*/ 4 h 689"/>
                <a:gd name="T48" fmla="*/ 1 w 341"/>
                <a:gd name="T49" fmla="*/ 4 h 689"/>
                <a:gd name="T50" fmla="*/ 1 w 341"/>
                <a:gd name="T51" fmla="*/ 4 h 689"/>
                <a:gd name="T52" fmla="*/ 1 w 341"/>
                <a:gd name="T53" fmla="*/ 4 h 689"/>
                <a:gd name="T54" fmla="*/ 1 w 341"/>
                <a:gd name="T55" fmla="*/ 4 h 689"/>
                <a:gd name="T56" fmla="*/ 1 w 341"/>
                <a:gd name="T57" fmla="*/ 4 h 689"/>
                <a:gd name="T58" fmla="*/ 1 w 341"/>
                <a:gd name="T59" fmla="*/ 4 h 689"/>
                <a:gd name="T60" fmla="*/ 1 w 341"/>
                <a:gd name="T61" fmla="*/ 4 h 689"/>
                <a:gd name="T62" fmla="*/ 1 w 341"/>
                <a:gd name="T63" fmla="*/ 4 h 689"/>
                <a:gd name="T64" fmla="*/ 1 w 341"/>
                <a:gd name="T65" fmla="*/ 4 h 689"/>
                <a:gd name="T66" fmla="*/ 1 w 341"/>
                <a:gd name="T67" fmla="*/ 4 h 689"/>
                <a:gd name="T68" fmla="*/ 1 w 341"/>
                <a:gd name="T69" fmla="*/ 4 h 689"/>
                <a:gd name="T70" fmla="*/ 1 w 341"/>
                <a:gd name="T71" fmla="*/ 4 h 689"/>
                <a:gd name="T72" fmla="*/ 0 w 341"/>
                <a:gd name="T73" fmla="*/ 4 h 689"/>
                <a:gd name="T74" fmla="*/ 0 w 341"/>
                <a:gd name="T75" fmla="*/ 4 h 689"/>
                <a:gd name="T76" fmla="*/ 0 w 341"/>
                <a:gd name="T77" fmla="*/ 3 h 689"/>
                <a:gd name="T78" fmla="*/ 0 w 341"/>
                <a:gd name="T79" fmla="*/ 3 h 689"/>
                <a:gd name="T80" fmla="*/ 0 w 341"/>
                <a:gd name="T81" fmla="*/ 3 h 689"/>
                <a:gd name="T82" fmla="*/ 0 w 341"/>
                <a:gd name="T83" fmla="*/ 3 h 689"/>
                <a:gd name="T84" fmla="*/ 0 w 341"/>
                <a:gd name="T85" fmla="*/ 2 h 689"/>
                <a:gd name="T86" fmla="*/ 0 w 341"/>
                <a:gd name="T87" fmla="*/ 2 h 689"/>
                <a:gd name="T88" fmla="*/ 0 w 341"/>
                <a:gd name="T89" fmla="*/ 2 h 689"/>
                <a:gd name="T90" fmla="*/ 0 w 341"/>
                <a:gd name="T91" fmla="*/ 1 h 689"/>
                <a:gd name="T92" fmla="*/ 0 w 341"/>
                <a:gd name="T93" fmla="*/ 1 h 689"/>
                <a:gd name="T94" fmla="*/ 0 w 341"/>
                <a:gd name="T95" fmla="*/ 1 h 689"/>
                <a:gd name="T96" fmla="*/ 0 w 341"/>
                <a:gd name="T97" fmla="*/ 1 h 689"/>
                <a:gd name="T98" fmla="*/ 0 w 341"/>
                <a:gd name="T99" fmla="*/ 0 h 689"/>
                <a:gd name="T100" fmla="*/ 1 w 341"/>
                <a:gd name="T101" fmla="*/ 0 h 689"/>
                <a:gd name="T102" fmla="*/ 1 w 341"/>
                <a:gd name="T103" fmla="*/ 0 h 689"/>
                <a:gd name="T104" fmla="*/ 1 w 341"/>
                <a:gd name="T105" fmla="*/ 0 h 689"/>
                <a:gd name="T106" fmla="*/ 1 w 341"/>
                <a:gd name="T107" fmla="*/ 0 h 689"/>
                <a:gd name="T108" fmla="*/ 1 w 341"/>
                <a:gd name="T109" fmla="*/ 0 h 689"/>
                <a:gd name="T110" fmla="*/ 1 w 341"/>
                <a:gd name="T111" fmla="*/ 0 h 689"/>
                <a:gd name="T112" fmla="*/ 1 w 341"/>
                <a:gd name="T113" fmla="*/ 0 h 689"/>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341" h="689">
                  <a:moveTo>
                    <a:pt x="173" y="0"/>
                  </a:moveTo>
                  <a:lnTo>
                    <a:pt x="180" y="0"/>
                  </a:lnTo>
                  <a:lnTo>
                    <a:pt x="198" y="5"/>
                  </a:lnTo>
                  <a:lnTo>
                    <a:pt x="207" y="8"/>
                  </a:lnTo>
                  <a:lnTo>
                    <a:pt x="222" y="15"/>
                  </a:lnTo>
                  <a:lnTo>
                    <a:pt x="237" y="26"/>
                  </a:lnTo>
                  <a:lnTo>
                    <a:pt x="252" y="42"/>
                  </a:lnTo>
                  <a:lnTo>
                    <a:pt x="266" y="59"/>
                  </a:lnTo>
                  <a:lnTo>
                    <a:pt x="292" y="100"/>
                  </a:lnTo>
                  <a:lnTo>
                    <a:pt x="303" y="126"/>
                  </a:lnTo>
                  <a:lnTo>
                    <a:pt x="312" y="152"/>
                  </a:lnTo>
                  <a:lnTo>
                    <a:pt x="329" y="209"/>
                  </a:lnTo>
                  <a:lnTo>
                    <a:pt x="335" y="242"/>
                  </a:lnTo>
                  <a:lnTo>
                    <a:pt x="341" y="309"/>
                  </a:lnTo>
                  <a:lnTo>
                    <a:pt x="341" y="379"/>
                  </a:lnTo>
                  <a:lnTo>
                    <a:pt x="336" y="412"/>
                  </a:lnTo>
                  <a:lnTo>
                    <a:pt x="335" y="447"/>
                  </a:lnTo>
                  <a:lnTo>
                    <a:pt x="329" y="478"/>
                  </a:lnTo>
                  <a:lnTo>
                    <a:pt x="312" y="535"/>
                  </a:lnTo>
                  <a:lnTo>
                    <a:pt x="303" y="563"/>
                  </a:lnTo>
                  <a:lnTo>
                    <a:pt x="279" y="609"/>
                  </a:lnTo>
                  <a:lnTo>
                    <a:pt x="266" y="630"/>
                  </a:lnTo>
                  <a:lnTo>
                    <a:pt x="252" y="645"/>
                  </a:lnTo>
                  <a:lnTo>
                    <a:pt x="237" y="660"/>
                  </a:lnTo>
                  <a:lnTo>
                    <a:pt x="222" y="673"/>
                  </a:lnTo>
                  <a:lnTo>
                    <a:pt x="207" y="683"/>
                  </a:lnTo>
                  <a:lnTo>
                    <a:pt x="198" y="684"/>
                  </a:lnTo>
                  <a:lnTo>
                    <a:pt x="190" y="688"/>
                  </a:lnTo>
                  <a:lnTo>
                    <a:pt x="180" y="689"/>
                  </a:lnTo>
                  <a:lnTo>
                    <a:pt x="164" y="689"/>
                  </a:lnTo>
                  <a:lnTo>
                    <a:pt x="155" y="688"/>
                  </a:lnTo>
                  <a:lnTo>
                    <a:pt x="146" y="684"/>
                  </a:lnTo>
                  <a:lnTo>
                    <a:pt x="137" y="683"/>
                  </a:lnTo>
                  <a:lnTo>
                    <a:pt x="123" y="673"/>
                  </a:lnTo>
                  <a:lnTo>
                    <a:pt x="106" y="660"/>
                  </a:lnTo>
                  <a:lnTo>
                    <a:pt x="90" y="645"/>
                  </a:lnTo>
                  <a:lnTo>
                    <a:pt x="77" y="630"/>
                  </a:lnTo>
                  <a:lnTo>
                    <a:pt x="63" y="609"/>
                  </a:lnTo>
                  <a:lnTo>
                    <a:pt x="50" y="586"/>
                  </a:lnTo>
                  <a:lnTo>
                    <a:pt x="31" y="535"/>
                  </a:lnTo>
                  <a:lnTo>
                    <a:pt x="22" y="508"/>
                  </a:lnTo>
                  <a:lnTo>
                    <a:pt x="15" y="478"/>
                  </a:lnTo>
                  <a:lnTo>
                    <a:pt x="6" y="412"/>
                  </a:lnTo>
                  <a:lnTo>
                    <a:pt x="0" y="344"/>
                  </a:lnTo>
                  <a:lnTo>
                    <a:pt x="6" y="275"/>
                  </a:lnTo>
                  <a:lnTo>
                    <a:pt x="15" y="209"/>
                  </a:lnTo>
                  <a:lnTo>
                    <a:pt x="22" y="180"/>
                  </a:lnTo>
                  <a:lnTo>
                    <a:pt x="31" y="152"/>
                  </a:lnTo>
                  <a:lnTo>
                    <a:pt x="50" y="100"/>
                  </a:lnTo>
                  <a:lnTo>
                    <a:pt x="63" y="80"/>
                  </a:lnTo>
                  <a:lnTo>
                    <a:pt x="90" y="42"/>
                  </a:lnTo>
                  <a:lnTo>
                    <a:pt x="106" y="26"/>
                  </a:lnTo>
                  <a:lnTo>
                    <a:pt x="123" y="15"/>
                  </a:lnTo>
                  <a:lnTo>
                    <a:pt x="137" y="8"/>
                  </a:lnTo>
                  <a:lnTo>
                    <a:pt x="146" y="5"/>
                  </a:lnTo>
                  <a:lnTo>
                    <a:pt x="164" y="0"/>
                  </a:lnTo>
                  <a:lnTo>
                    <a:pt x="173"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mtClean="0"/>
            </a:p>
          </p:txBody>
        </p:sp>
        <p:sp>
          <p:nvSpPr>
            <p:cNvPr id="5226" name="Freeform 13"/>
            <p:cNvSpPr>
              <a:spLocks/>
            </p:cNvSpPr>
            <p:nvPr/>
          </p:nvSpPr>
          <p:spPr bwMode="auto">
            <a:xfrm>
              <a:off x="3418" y="1887"/>
              <a:ext cx="27" cy="54"/>
            </a:xfrm>
            <a:custGeom>
              <a:avLst/>
              <a:gdLst>
                <a:gd name="T0" fmla="*/ 1 w 347"/>
                <a:gd name="T1" fmla="*/ 0 h 695"/>
                <a:gd name="T2" fmla="*/ 1 w 347"/>
                <a:gd name="T3" fmla="*/ 0 h 695"/>
                <a:gd name="T4" fmla="*/ 1 w 347"/>
                <a:gd name="T5" fmla="*/ 0 h 695"/>
                <a:gd name="T6" fmla="*/ 1 w 347"/>
                <a:gd name="T7" fmla="*/ 0 h 695"/>
                <a:gd name="T8" fmla="*/ 1 w 347"/>
                <a:gd name="T9" fmla="*/ 0 h 695"/>
                <a:gd name="T10" fmla="*/ 2 w 347"/>
                <a:gd name="T11" fmla="*/ 0 h 695"/>
                <a:gd name="T12" fmla="*/ 2 w 347"/>
                <a:gd name="T13" fmla="*/ 1 h 695"/>
                <a:gd name="T14" fmla="*/ 2 w 347"/>
                <a:gd name="T15" fmla="*/ 1 h 695"/>
                <a:gd name="T16" fmla="*/ 2 w 347"/>
                <a:gd name="T17" fmla="*/ 2 h 695"/>
                <a:gd name="T18" fmla="*/ 2 w 347"/>
                <a:gd name="T19" fmla="*/ 3 h 695"/>
                <a:gd name="T20" fmla="*/ 2 w 347"/>
                <a:gd name="T21" fmla="*/ 3 h 695"/>
                <a:gd name="T22" fmla="*/ 2 w 347"/>
                <a:gd name="T23" fmla="*/ 4 h 695"/>
                <a:gd name="T24" fmla="*/ 1 w 347"/>
                <a:gd name="T25" fmla="*/ 4 h 695"/>
                <a:gd name="T26" fmla="*/ 1 w 347"/>
                <a:gd name="T27" fmla="*/ 4 h 695"/>
                <a:gd name="T28" fmla="*/ 1 w 347"/>
                <a:gd name="T29" fmla="*/ 4 h 695"/>
                <a:gd name="T30" fmla="*/ 1 w 347"/>
                <a:gd name="T31" fmla="*/ 4 h 695"/>
                <a:gd name="T32" fmla="*/ 1 w 347"/>
                <a:gd name="T33" fmla="*/ 4 h 695"/>
                <a:gd name="T34" fmla="*/ 1 w 347"/>
                <a:gd name="T35" fmla="*/ 4 h 695"/>
                <a:gd name="T36" fmla="*/ 1 w 347"/>
                <a:gd name="T37" fmla="*/ 4 h 695"/>
                <a:gd name="T38" fmla="*/ 0 w 347"/>
                <a:gd name="T39" fmla="*/ 4 h 695"/>
                <a:gd name="T40" fmla="*/ 0 w 347"/>
                <a:gd name="T41" fmla="*/ 3 h 695"/>
                <a:gd name="T42" fmla="*/ 0 w 347"/>
                <a:gd name="T43" fmla="*/ 2 h 695"/>
                <a:gd name="T44" fmla="*/ 0 w 347"/>
                <a:gd name="T45" fmla="*/ 1 h 695"/>
                <a:gd name="T46" fmla="*/ 0 w 347"/>
                <a:gd name="T47" fmla="*/ 1 h 695"/>
                <a:gd name="T48" fmla="*/ 1 w 347"/>
                <a:gd name="T49" fmla="*/ 0 h 695"/>
                <a:gd name="T50" fmla="*/ 1 w 347"/>
                <a:gd name="T51" fmla="*/ 0 h 695"/>
                <a:gd name="T52" fmla="*/ 1 w 347"/>
                <a:gd name="T53" fmla="*/ 0 h 695"/>
                <a:gd name="T54" fmla="*/ 1 w 347"/>
                <a:gd name="T55" fmla="*/ 0 h 695"/>
                <a:gd name="T56" fmla="*/ 1 w 347"/>
                <a:gd name="T57" fmla="*/ 0 h 695"/>
                <a:gd name="T58" fmla="*/ 1 w 347"/>
                <a:gd name="T59" fmla="*/ 0 h 695"/>
                <a:gd name="T60" fmla="*/ 1 w 347"/>
                <a:gd name="T61" fmla="*/ 0 h 695"/>
                <a:gd name="T62" fmla="*/ 1 w 347"/>
                <a:gd name="T63" fmla="*/ 0 h 695"/>
                <a:gd name="T64" fmla="*/ 0 w 347"/>
                <a:gd name="T65" fmla="*/ 0 h 695"/>
                <a:gd name="T66" fmla="*/ 0 w 347"/>
                <a:gd name="T67" fmla="*/ 1 h 695"/>
                <a:gd name="T68" fmla="*/ 0 w 347"/>
                <a:gd name="T69" fmla="*/ 2 h 695"/>
                <a:gd name="T70" fmla="*/ 0 w 347"/>
                <a:gd name="T71" fmla="*/ 3 h 695"/>
                <a:gd name="T72" fmla="*/ 0 w 347"/>
                <a:gd name="T73" fmla="*/ 4 h 695"/>
                <a:gd name="T74" fmla="*/ 0 w 347"/>
                <a:gd name="T75" fmla="*/ 4 h 695"/>
                <a:gd name="T76" fmla="*/ 1 w 347"/>
                <a:gd name="T77" fmla="*/ 4 h 695"/>
                <a:gd name="T78" fmla="*/ 1 w 347"/>
                <a:gd name="T79" fmla="*/ 4 h 695"/>
                <a:gd name="T80" fmla="*/ 1 w 347"/>
                <a:gd name="T81" fmla="*/ 4 h 695"/>
                <a:gd name="T82" fmla="*/ 1 w 347"/>
                <a:gd name="T83" fmla="*/ 4 h 695"/>
                <a:gd name="T84" fmla="*/ 1 w 347"/>
                <a:gd name="T85" fmla="*/ 4 h 695"/>
                <a:gd name="T86" fmla="*/ 1 w 347"/>
                <a:gd name="T87" fmla="*/ 4 h 695"/>
                <a:gd name="T88" fmla="*/ 2 w 347"/>
                <a:gd name="T89" fmla="*/ 4 h 695"/>
                <a:gd name="T90" fmla="*/ 2 w 347"/>
                <a:gd name="T91" fmla="*/ 3 h 695"/>
                <a:gd name="T92" fmla="*/ 2 w 347"/>
                <a:gd name="T93" fmla="*/ 3 h 695"/>
                <a:gd name="T94" fmla="*/ 2 w 347"/>
                <a:gd name="T95" fmla="*/ 2 h 695"/>
                <a:gd name="T96" fmla="*/ 2 w 347"/>
                <a:gd name="T97" fmla="*/ 1 h 695"/>
                <a:gd name="T98" fmla="*/ 2 w 347"/>
                <a:gd name="T99" fmla="*/ 1 h 695"/>
                <a:gd name="T100" fmla="*/ 2 w 347"/>
                <a:gd name="T101" fmla="*/ 0 h 695"/>
                <a:gd name="T102" fmla="*/ 1 w 347"/>
                <a:gd name="T103" fmla="*/ 0 h 695"/>
                <a:gd name="T104" fmla="*/ 1 w 347"/>
                <a:gd name="T105" fmla="*/ 0 h 695"/>
                <a:gd name="T106" fmla="*/ 1 w 347"/>
                <a:gd name="T107" fmla="*/ 0 h 695"/>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347" h="695">
                  <a:moveTo>
                    <a:pt x="176" y="0"/>
                  </a:moveTo>
                  <a:lnTo>
                    <a:pt x="175" y="0"/>
                  </a:lnTo>
                  <a:lnTo>
                    <a:pt x="174" y="1"/>
                  </a:lnTo>
                  <a:lnTo>
                    <a:pt x="173" y="2"/>
                  </a:lnTo>
                  <a:lnTo>
                    <a:pt x="173" y="4"/>
                  </a:lnTo>
                  <a:lnTo>
                    <a:pt x="173" y="6"/>
                  </a:lnTo>
                  <a:lnTo>
                    <a:pt x="174" y="6"/>
                  </a:lnTo>
                  <a:lnTo>
                    <a:pt x="175" y="7"/>
                  </a:lnTo>
                  <a:lnTo>
                    <a:pt x="183" y="7"/>
                  </a:lnTo>
                  <a:lnTo>
                    <a:pt x="201" y="10"/>
                  </a:lnTo>
                  <a:lnTo>
                    <a:pt x="200" y="10"/>
                  </a:lnTo>
                  <a:lnTo>
                    <a:pt x="209" y="14"/>
                  </a:lnTo>
                  <a:lnTo>
                    <a:pt x="209" y="13"/>
                  </a:lnTo>
                  <a:lnTo>
                    <a:pt x="224" y="20"/>
                  </a:lnTo>
                  <a:lnTo>
                    <a:pt x="223" y="20"/>
                  </a:lnTo>
                  <a:lnTo>
                    <a:pt x="239" y="31"/>
                  </a:lnTo>
                  <a:lnTo>
                    <a:pt x="238" y="31"/>
                  </a:lnTo>
                  <a:lnTo>
                    <a:pt x="253" y="47"/>
                  </a:lnTo>
                  <a:lnTo>
                    <a:pt x="267" y="64"/>
                  </a:lnTo>
                  <a:lnTo>
                    <a:pt x="292" y="104"/>
                  </a:lnTo>
                  <a:lnTo>
                    <a:pt x="303" y="130"/>
                  </a:lnTo>
                  <a:lnTo>
                    <a:pt x="311" y="156"/>
                  </a:lnTo>
                  <a:lnTo>
                    <a:pt x="330" y="213"/>
                  </a:lnTo>
                  <a:lnTo>
                    <a:pt x="335" y="246"/>
                  </a:lnTo>
                  <a:lnTo>
                    <a:pt x="340" y="313"/>
                  </a:lnTo>
                  <a:lnTo>
                    <a:pt x="340" y="312"/>
                  </a:lnTo>
                  <a:lnTo>
                    <a:pt x="340" y="382"/>
                  </a:lnTo>
                  <a:lnTo>
                    <a:pt x="336" y="415"/>
                  </a:lnTo>
                  <a:lnTo>
                    <a:pt x="335" y="450"/>
                  </a:lnTo>
                  <a:lnTo>
                    <a:pt x="335" y="449"/>
                  </a:lnTo>
                  <a:lnTo>
                    <a:pt x="330" y="481"/>
                  </a:lnTo>
                  <a:lnTo>
                    <a:pt x="330" y="480"/>
                  </a:lnTo>
                  <a:lnTo>
                    <a:pt x="311" y="538"/>
                  </a:lnTo>
                  <a:lnTo>
                    <a:pt x="303" y="565"/>
                  </a:lnTo>
                  <a:lnTo>
                    <a:pt x="280" y="611"/>
                  </a:lnTo>
                  <a:lnTo>
                    <a:pt x="280" y="610"/>
                  </a:lnTo>
                  <a:lnTo>
                    <a:pt x="267" y="631"/>
                  </a:lnTo>
                  <a:lnTo>
                    <a:pt x="238" y="661"/>
                  </a:lnTo>
                  <a:lnTo>
                    <a:pt x="239" y="661"/>
                  </a:lnTo>
                  <a:lnTo>
                    <a:pt x="223" y="674"/>
                  </a:lnTo>
                  <a:lnTo>
                    <a:pt x="223" y="673"/>
                  </a:lnTo>
                  <a:lnTo>
                    <a:pt x="209" y="683"/>
                  </a:lnTo>
                  <a:lnTo>
                    <a:pt x="210" y="683"/>
                  </a:lnTo>
                  <a:lnTo>
                    <a:pt x="201" y="684"/>
                  </a:lnTo>
                  <a:lnTo>
                    <a:pt x="200" y="685"/>
                  </a:lnTo>
                  <a:lnTo>
                    <a:pt x="190" y="688"/>
                  </a:lnTo>
                  <a:lnTo>
                    <a:pt x="192" y="688"/>
                  </a:lnTo>
                  <a:lnTo>
                    <a:pt x="183" y="690"/>
                  </a:lnTo>
                  <a:lnTo>
                    <a:pt x="167" y="690"/>
                  </a:lnTo>
                  <a:lnTo>
                    <a:pt x="168" y="690"/>
                  </a:lnTo>
                  <a:lnTo>
                    <a:pt x="158" y="688"/>
                  </a:lnTo>
                  <a:lnTo>
                    <a:pt x="159" y="688"/>
                  </a:lnTo>
                  <a:lnTo>
                    <a:pt x="150" y="685"/>
                  </a:lnTo>
                  <a:lnTo>
                    <a:pt x="149" y="684"/>
                  </a:lnTo>
                  <a:lnTo>
                    <a:pt x="141" y="683"/>
                  </a:lnTo>
                  <a:lnTo>
                    <a:pt x="142" y="683"/>
                  </a:lnTo>
                  <a:lnTo>
                    <a:pt x="128" y="673"/>
                  </a:lnTo>
                  <a:lnTo>
                    <a:pt x="128" y="674"/>
                  </a:lnTo>
                  <a:lnTo>
                    <a:pt x="111" y="661"/>
                  </a:lnTo>
                  <a:lnTo>
                    <a:pt x="112" y="661"/>
                  </a:lnTo>
                  <a:lnTo>
                    <a:pt x="95" y="646"/>
                  </a:lnTo>
                  <a:lnTo>
                    <a:pt x="82" y="631"/>
                  </a:lnTo>
                  <a:lnTo>
                    <a:pt x="68" y="610"/>
                  </a:lnTo>
                  <a:lnTo>
                    <a:pt x="68" y="611"/>
                  </a:lnTo>
                  <a:lnTo>
                    <a:pt x="56" y="588"/>
                  </a:lnTo>
                  <a:lnTo>
                    <a:pt x="57" y="588"/>
                  </a:lnTo>
                  <a:lnTo>
                    <a:pt x="37" y="538"/>
                  </a:lnTo>
                  <a:lnTo>
                    <a:pt x="27" y="510"/>
                  </a:lnTo>
                  <a:lnTo>
                    <a:pt x="21" y="480"/>
                  </a:lnTo>
                  <a:lnTo>
                    <a:pt x="21" y="481"/>
                  </a:lnTo>
                  <a:lnTo>
                    <a:pt x="11" y="415"/>
                  </a:lnTo>
                  <a:lnTo>
                    <a:pt x="6" y="346"/>
                  </a:lnTo>
                  <a:lnTo>
                    <a:pt x="6" y="347"/>
                  </a:lnTo>
                  <a:lnTo>
                    <a:pt x="11" y="278"/>
                  </a:lnTo>
                  <a:lnTo>
                    <a:pt x="21" y="213"/>
                  </a:lnTo>
                  <a:lnTo>
                    <a:pt x="27" y="184"/>
                  </a:lnTo>
                  <a:lnTo>
                    <a:pt x="37" y="156"/>
                  </a:lnTo>
                  <a:lnTo>
                    <a:pt x="57" y="103"/>
                  </a:lnTo>
                  <a:lnTo>
                    <a:pt x="56" y="104"/>
                  </a:lnTo>
                  <a:lnTo>
                    <a:pt x="68" y="84"/>
                  </a:lnTo>
                  <a:lnTo>
                    <a:pt x="95" y="47"/>
                  </a:lnTo>
                  <a:lnTo>
                    <a:pt x="112" y="31"/>
                  </a:lnTo>
                  <a:lnTo>
                    <a:pt x="111" y="31"/>
                  </a:lnTo>
                  <a:lnTo>
                    <a:pt x="128" y="20"/>
                  </a:lnTo>
                  <a:lnTo>
                    <a:pt x="127" y="20"/>
                  </a:lnTo>
                  <a:lnTo>
                    <a:pt x="142" y="13"/>
                  </a:lnTo>
                  <a:lnTo>
                    <a:pt x="141" y="14"/>
                  </a:lnTo>
                  <a:lnTo>
                    <a:pt x="149" y="10"/>
                  </a:lnTo>
                  <a:lnTo>
                    <a:pt x="168" y="7"/>
                  </a:lnTo>
                  <a:lnTo>
                    <a:pt x="167" y="7"/>
                  </a:lnTo>
                  <a:lnTo>
                    <a:pt x="176" y="7"/>
                  </a:lnTo>
                  <a:lnTo>
                    <a:pt x="177" y="6"/>
                  </a:lnTo>
                  <a:lnTo>
                    <a:pt x="179" y="6"/>
                  </a:lnTo>
                  <a:lnTo>
                    <a:pt x="179" y="4"/>
                  </a:lnTo>
                  <a:lnTo>
                    <a:pt x="179" y="2"/>
                  </a:lnTo>
                  <a:lnTo>
                    <a:pt x="179" y="1"/>
                  </a:lnTo>
                  <a:lnTo>
                    <a:pt x="177" y="1"/>
                  </a:lnTo>
                  <a:lnTo>
                    <a:pt x="176" y="0"/>
                  </a:lnTo>
                  <a:lnTo>
                    <a:pt x="167" y="0"/>
                  </a:lnTo>
                  <a:lnTo>
                    <a:pt x="148" y="4"/>
                  </a:lnTo>
                  <a:lnTo>
                    <a:pt x="140" y="8"/>
                  </a:lnTo>
                  <a:lnTo>
                    <a:pt x="139" y="8"/>
                  </a:lnTo>
                  <a:lnTo>
                    <a:pt x="125" y="15"/>
                  </a:lnTo>
                  <a:lnTo>
                    <a:pt x="124" y="15"/>
                  </a:lnTo>
                  <a:lnTo>
                    <a:pt x="107" y="27"/>
                  </a:lnTo>
                  <a:lnTo>
                    <a:pt x="91" y="43"/>
                  </a:lnTo>
                  <a:lnTo>
                    <a:pt x="90" y="43"/>
                  </a:lnTo>
                  <a:lnTo>
                    <a:pt x="64" y="81"/>
                  </a:lnTo>
                  <a:lnTo>
                    <a:pt x="51" y="101"/>
                  </a:lnTo>
                  <a:lnTo>
                    <a:pt x="50" y="102"/>
                  </a:lnTo>
                  <a:lnTo>
                    <a:pt x="31" y="154"/>
                  </a:lnTo>
                  <a:lnTo>
                    <a:pt x="22" y="183"/>
                  </a:lnTo>
                  <a:lnTo>
                    <a:pt x="14" y="212"/>
                  </a:lnTo>
                  <a:lnTo>
                    <a:pt x="6" y="277"/>
                  </a:lnTo>
                  <a:lnTo>
                    <a:pt x="0" y="346"/>
                  </a:lnTo>
                  <a:lnTo>
                    <a:pt x="0" y="347"/>
                  </a:lnTo>
                  <a:lnTo>
                    <a:pt x="6" y="416"/>
                  </a:lnTo>
                  <a:lnTo>
                    <a:pt x="14" y="481"/>
                  </a:lnTo>
                  <a:lnTo>
                    <a:pt x="14" y="483"/>
                  </a:lnTo>
                  <a:lnTo>
                    <a:pt x="22" y="511"/>
                  </a:lnTo>
                  <a:lnTo>
                    <a:pt x="31" y="539"/>
                  </a:lnTo>
                  <a:lnTo>
                    <a:pt x="50" y="590"/>
                  </a:lnTo>
                  <a:lnTo>
                    <a:pt x="51" y="590"/>
                  </a:lnTo>
                  <a:lnTo>
                    <a:pt x="64" y="613"/>
                  </a:lnTo>
                  <a:lnTo>
                    <a:pt x="64" y="614"/>
                  </a:lnTo>
                  <a:lnTo>
                    <a:pt x="78" y="634"/>
                  </a:lnTo>
                  <a:lnTo>
                    <a:pt x="91" y="649"/>
                  </a:lnTo>
                  <a:lnTo>
                    <a:pt x="91" y="650"/>
                  </a:lnTo>
                  <a:lnTo>
                    <a:pt x="107" y="665"/>
                  </a:lnTo>
                  <a:lnTo>
                    <a:pt x="124" y="678"/>
                  </a:lnTo>
                  <a:lnTo>
                    <a:pt x="139" y="688"/>
                  </a:lnTo>
                  <a:lnTo>
                    <a:pt x="140" y="688"/>
                  </a:lnTo>
                  <a:lnTo>
                    <a:pt x="148" y="690"/>
                  </a:lnTo>
                  <a:lnTo>
                    <a:pt x="157" y="693"/>
                  </a:lnTo>
                  <a:lnTo>
                    <a:pt x="158" y="694"/>
                  </a:lnTo>
                  <a:lnTo>
                    <a:pt x="167" y="695"/>
                  </a:lnTo>
                  <a:lnTo>
                    <a:pt x="183" y="695"/>
                  </a:lnTo>
                  <a:lnTo>
                    <a:pt x="193" y="694"/>
                  </a:lnTo>
                  <a:lnTo>
                    <a:pt x="194" y="693"/>
                  </a:lnTo>
                  <a:lnTo>
                    <a:pt x="202" y="690"/>
                  </a:lnTo>
                  <a:lnTo>
                    <a:pt x="201" y="690"/>
                  </a:lnTo>
                  <a:lnTo>
                    <a:pt x="211" y="688"/>
                  </a:lnTo>
                  <a:lnTo>
                    <a:pt x="212" y="688"/>
                  </a:lnTo>
                  <a:lnTo>
                    <a:pt x="226" y="678"/>
                  </a:lnTo>
                  <a:lnTo>
                    <a:pt x="242" y="665"/>
                  </a:lnTo>
                  <a:lnTo>
                    <a:pt x="271" y="635"/>
                  </a:lnTo>
                  <a:lnTo>
                    <a:pt x="272" y="634"/>
                  </a:lnTo>
                  <a:lnTo>
                    <a:pt x="285" y="614"/>
                  </a:lnTo>
                  <a:lnTo>
                    <a:pt x="285" y="613"/>
                  </a:lnTo>
                  <a:lnTo>
                    <a:pt x="308" y="567"/>
                  </a:lnTo>
                  <a:lnTo>
                    <a:pt x="318" y="539"/>
                  </a:lnTo>
                  <a:lnTo>
                    <a:pt x="335" y="483"/>
                  </a:lnTo>
                  <a:lnTo>
                    <a:pt x="335" y="481"/>
                  </a:lnTo>
                  <a:lnTo>
                    <a:pt x="340" y="450"/>
                  </a:lnTo>
                  <a:lnTo>
                    <a:pt x="343" y="415"/>
                  </a:lnTo>
                  <a:lnTo>
                    <a:pt x="343" y="416"/>
                  </a:lnTo>
                  <a:lnTo>
                    <a:pt x="347" y="383"/>
                  </a:lnTo>
                  <a:lnTo>
                    <a:pt x="347" y="382"/>
                  </a:lnTo>
                  <a:lnTo>
                    <a:pt x="347" y="312"/>
                  </a:lnTo>
                  <a:lnTo>
                    <a:pt x="340" y="245"/>
                  </a:lnTo>
                  <a:lnTo>
                    <a:pt x="335" y="212"/>
                  </a:lnTo>
                  <a:lnTo>
                    <a:pt x="318" y="154"/>
                  </a:lnTo>
                  <a:lnTo>
                    <a:pt x="308" y="128"/>
                  </a:lnTo>
                  <a:lnTo>
                    <a:pt x="297" y="101"/>
                  </a:lnTo>
                  <a:lnTo>
                    <a:pt x="272" y="60"/>
                  </a:lnTo>
                  <a:lnTo>
                    <a:pt x="271" y="60"/>
                  </a:lnTo>
                  <a:lnTo>
                    <a:pt x="257" y="43"/>
                  </a:lnTo>
                  <a:lnTo>
                    <a:pt x="242" y="27"/>
                  </a:lnTo>
                  <a:lnTo>
                    <a:pt x="226" y="15"/>
                  </a:lnTo>
                  <a:lnTo>
                    <a:pt x="211" y="8"/>
                  </a:lnTo>
                  <a:lnTo>
                    <a:pt x="202" y="4"/>
                  </a:lnTo>
                  <a:lnTo>
                    <a:pt x="201" y="4"/>
                  </a:lnTo>
                  <a:lnTo>
                    <a:pt x="183" y="0"/>
                  </a:lnTo>
                  <a:lnTo>
                    <a:pt x="17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mtClean="0"/>
            </a:p>
          </p:txBody>
        </p:sp>
        <p:sp>
          <p:nvSpPr>
            <p:cNvPr id="5227" name="Freeform 14"/>
            <p:cNvSpPr>
              <a:spLocks/>
            </p:cNvSpPr>
            <p:nvPr/>
          </p:nvSpPr>
          <p:spPr bwMode="auto">
            <a:xfrm>
              <a:off x="3310" y="1953"/>
              <a:ext cx="172" cy="69"/>
            </a:xfrm>
            <a:custGeom>
              <a:avLst/>
              <a:gdLst>
                <a:gd name="T0" fmla="*/ 1 w 2225"/>
                <a:gd name="T1" fmla="*/ 3 h 896"/>
                <a:gd name="T2" fmla="*/ 1 w 2225"/>
                <a:gd name="T3" fmla="*/ 4 h 896"/>
                <a:gd name="T4" fmla="*/ 2 w 2225"/>
                <a:gd name="T5" fmla="*/ 4 h 896"/>
                <a:gd name="T6" fmla="*/ 2 w 2225"/>
                <a:gd name="T7" fmla="*/ 5 h 896"/>
                <a:gd name="T8" fmla="*/ 3 w 2225"/>
                <a:gd name="T9" fmla="*/ 5 h 896"/>
                <a:gd name="T10" fmla="*/ 3 w 2225"/>
                <a:gd name="T11" fmla="*/ 5 h 896"/>
                <a:gd name="T12" fmla="*/ 4 w 2225"/>
                <a:gd name="T13" fmla="*/ 5 h 896"/>
                <a:gd name="T14" fmla="*/ 5 w 2225"/>
                <a:gd name="T15" fmla="*/ 5 h 896"/>
                <a:gd name="T16" fmla="*/ 5 w 2225"/>
                <a:gd name="T17" fmla="*/ 5 h 896"/>
                <a:gd name="T18" fmla="*/ 6 w 2225"/>
                <a:gd name="T19" fmla="*/ 5 h 896"/>
                <a:gd name="T20" fmla="*/ 7 w 2225"/>
                <a:gd name="T21" fmla="*/ 5 h 896"/>
                <a:gd name="T22" fmla="*/ 8 w 2225"/>
                <a:gd name="T23" fmla="*/ 4 h 896"/>
                <a:gd name="T24" fmla="*/ 8 w 2225"/>
                <a:gd name="T25" fmla="*/ 4 h 896"/>
                <a:gd name="T26" fmla="*/ 9 w 2225"/>
                <a:gd name="T27" fmla="*/ 4 h 896"/>
                <a:gd name="T28" fmla="*/ 10 w 2225"/>
                <a:gd name="T29" fmla="*/ 3 h 896"/>
                <a:gd name="T30" fmla="*/ 12 w 2225"/>
                <a:gd name="T31" fmla="*/ 2 h 896"/>
                <a:gd name="T32" fmla="*/ 13 w 2225"/>
                <a:gd name="T33" fmla="*/ 0 h 896"/>
                <a:gd name="T34" fmla="*/ 13 w 2225"/>
                <a:gd name="T35" fmla="*/ 1 h 896"/>
                <a:gd name="T36" fmla="*/ 13 w 2225"/>
                <a:gd name="T37" fmla="*/ 1 h 896"/>
                <a:gd name="T38" fmla="*/ 13 w 2225"/>
                <a:gd name="T39" fmla="*/ 1 h 896"/>
                <a:gd name="T40" fmla="*/ 13 w 2225"/>
                <a:gd name="T41" fmla="*/ 1 h 896"/>
                <a:gd name="T42" fmla="*/ 13 w 2225"/>
                <a:gd name="T43" fmla="*/ 0 h 896"/>
                <a:gd name="T44" fmla="*/ 13 w 2225"/>
                <a:gd name="T45" fmla="*/ 0 h 896"/>
                <a:gd name="T46" fmla="*/ 13 w 2225"/>
                <a:gd name="T47" fmla="*/ 0 h 896"/>
                <a:gd name="T48" fmla="*/ 13 w 2225"/>
                <a:gd name="T49" fmla="*/ 0 h 896"/>
                <a:gd name="T50" fmla="*/ 13 w 2225"/>
                <a:gd name="T51" fmla="*/ 0 h 896"/>
                <a:gd name="T52" fmla="*/ 13 w 2225"/>
                <a:gd name="T53" fmla="*/ 0 h 896"/>
                <a:gd name="T54" fmla="*/ 13 w 2225"/>
                <a:gd name="T55" fmla="*/ 0 h 896"/>
                <a:gd name="T56" fmla="*/ 13 w 2225"/>
                <a:gd name="T57" fmla="*/ 0 h 896"/>
                <a:gd name="T58" fmla="*/ 13 w 2225"/>
                <a:gd name="T59" fmla="*/ 0 h 896"/>
                <a:gd name="T60" fmla="*/ 12 w 2225"/>
                <a:gd name="T61" fmla="*/ 1 h 896"/>
                <a:gd name="T62" fmla="*/ 11 w 2225"/>
                <a:gd name="T63" fmla="*/ 2 h 896"/>
                <a:gd name="T64" fmla="*/ 10 w 2225"/>
                <a:gd name="T65" fmla="*/ 2 h 896"/>
                <a:gd name="T66" fmla="*/ 10 w 2225"/>
                <a:gd name="T67" fmla="*/ 3 h 896"/>
                <a:gd name="T68" fmla="*/ 9 w 2225"/>
                <a:gd name="T69" fmla="*/ 3 h 896"/>
                <a:gd name="T70" fmla="*/ 8 w 2225"/>
                <a:gd name="T71" fmla="*/ 4 h 896"/>
                <a:gd name="T72" fmla="*/ 8 w 2225"/>
                <a:gd name="T73" fmla="*/ 4 h 896"/>
                <a:gd name="T74" fmla="*/ 7 w 2225"/>
                <a:gd name="T75" fmla="*/ 4 h 896"/>
                <a:gd name="T76" fmla="*/ 6 w 2225"/>
                <a:gd name="T77" fmla="*/ 5 h 896"/>
                <a:gd name="T78" fmla="*/ 5 w 2225"/>
                <a:gd name="T79" fmla="*/ 5 h 896"/>
                <a:gd name="T80" fmla="*/ 5 w 2225"/>
                <a:gd name="T81" fmla="*/ 5 h 896"/>
                <a:gd name="T82" fmla="*/ 4 w 2225"/>
                <a:gd name="T83" fmla="*/ 5 h 896"/>
                <a:gd name="T84" fmla="*/ 4 w 2225"/>
                <a:gd name="T85" fmla="*/ 5 h 896"/>
                <a:gd name="T86" fmla="*/ 3 w 2225"/>
                <a:gd name="T87" fmla="*/ 5 h 896"/>
                <a:gd name="T88" fmla="*/ 2 w 2225"/>
                <a:gd name="T89" fmla="*/ 4 h 896"/>
                <a:gd name="T90" fmla="*/ 2 w 2225"/>
                <a:gd name="T91" fmla="*/ 4 h 896"/>
                <a:gd name="T92" fmla="*/ 1 w 2225"/>
                <a:gd name="T93" fmla="*/ 4 h 896"/>
                <a:gd name="T94" fmla="*/ 1 w 2225"/>
                <a:gd name="T95" fmla="*/ 3 h 896"/>
                <a:gd name="T96" fmla="*/ 0 w 2225"/>
                <a:gd name="T97" fmla="*/ 2 h 896"/>
                <a:gd name="T98" fmla="*/ 0 w 2225"/>
                <a:gd name="T99" fmla="*/ 2 h 896"/>
                <a:gd name="T100" fmla="*/ 0 w 2225"/>
                <a:gd name="T101" fmla="*/ 2 h 896"/>
                <a:gd name="T102" fmla="*/ 1 w 2225"/>
                <a:gd name="T103" fmla="*/ 2 h 896"/>
                <a:gd name="T104" fmla="*/ 1 w 2225"/>
                <a:gd name="T105" fmla="*/ 2 h 896"/>
                <a:gd name="T106" fmla="*/ 1 w 2225"/>
                <a:gd name="T107" fmla="*/ 2 h 896"/>
                <a:gd name="T108" fmla="*/ 0 w 2225"/>
                <a:gd name="T109" fmla="*/ 2 h 896"/>
                <a:gd name="T110" fmla="*/ 0 w 2225"/>
                <a:gd name="T111" fmla="*/ 2 h 896"/>
                <a:gd name="T112" fmla="*/ 0 w 2225"/>
                <a:gd name="T113" fmla="*/ 2 h 896"/>
                <a:gd name="T114" fmla="*/ 0 w 2225"/>
                <a:gd name="T115" fmla="*/ 2 h 896"/>
                <a:gd name="T116" fmla="*/ 0 w 2225"/>
                <a:gd name="T117" fmla="*/ 3 h 896"/>
                <a:gd name="T118" fmla="*/ 0 w 2225"/>
                <a:gd name="T119" fmla="*/ 3 h 896"/>
                <a:gd name="T120" fmla="*/ 0 w 2225"/>
                <a:gd name="T121" fmla="*/ 3 h 896"/>
                <a:gd name="T122" fmla="*/ 0 w 2225"/>
                <a:gd name="T123" fmla="*/ 3 h 896"/>
                <a:gd name="T124" fmla="*/ 0 w 2225"/>
                <a:gd name="T125" fmla="*/ 3 h 89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25" h="896">
                  <a:moveTo>
                    <a:pt x="65" y="432"/>
                  </a:moveTo>
                  <a:lnTo>
                    <a:pt x="95" y="480"/>
                  </a:lnTo>
                  <a:lnTo>
                    <a:pt x="157" y="565"/>
                  </a:lnTo>
                  <a:lnTo>
                    <a:pt x="189" y="603"/>
                  </a:lnTo>
                  <a:lnTo>
                    <a:pt x="222" y="638"/>
                  </a:lnTo>
                  <a:lnTo>
                    <a:pt x="285" y="702"/>
                  </a:lnTo>
                  <a:lnTo>
                    <a:pt x="353" y="757"/>
                  </a:lnTo>
                  <a:lnTo>
                    <a:pt x="386" y="781"/>
                  </a:lnTo>
                  <a:lnTo>
                    <a:pt x="420" y="802"/>
                  </a:lnTo>
                  <a:lnTo>
                    <a:pt x="486" y="836"/>
                  </a:lnTo>
                  <a:lnTo>
                    <a:pt x="523" y="851"/>
                  </a:lnTo>
                  <a:lnTo>
                    <a:pt x="556" y="863"/>
                  </a:lnTo>
                  <a:lnTo>
                    <a:pt x="593" y="874"/>
                  </a:lnTo>
                  <a:lnTo>
                    <a:pt x="661" y="889"/>
                  </a:lnTo>
                  <a:lnTo>
                    <a:pt x="698" y="894"/>
                  </a:lnTo>
                  <a:lnTo>
                    <a:pt x="769" y="896"/>
                  </a:lnTo>
                  <a:lnTo>
                    <a:pt x="805" y="896"/>
                  </a:lnTo>
                  <a:lnTo>
                    <a:pt x="875" y="891"/>
                  </a:lnTo>
                  <a:lnTo>
                    <a:pt x="945" y="877"/>
                  </a:lnTo>
                  <a:lnTo>
                    <a:pt x="984" y="868"/>
                  </a:lnTo>
                  <a:lnTo>
                    <a:pt x="1055" y="850"/>
                  </a:lnTo>
                  <a:lnTo>
                    <a:pt x="1125" y="822"/>
                  </a:lnTo>
                  <a:lnTo>
                    <a:pt x="1161" y="809"/>
                  </a:lnTo>
                  <a:lnTo>
                    <a:pt x="1268" y="758"/>
                  </a:lnTo>
                  <a:lnTo>
                    <a:pt x="1301" y="740"/>
                  </a:lnTo>
                  <a:lnTo>
                    <a:pt x="1372" y="701"/>
                  </a:lnTo>
                  <a:lnTo>
                    <a:pt x="1442" y="658"/>
                  </a:lnTo>
                  <a:lnTo>
                    <a:pt x="1508" y="614"/>
                  </a:lnTo>
                  <a:lnTo>
                    <a:pt x="1577" y="565"/>
                  </a:lnTo>
                  <a:lnTo>
                    <a:pt x="1707" y="466"/>
                  </a:lnTo>
                  <a:lnTo>
                    <a:pt x="1772" y="416"/>
                  </a:lnTo>
                  <a:lnTo>
                    <a:pt x="1951" y="264"/>
                  </a:lnTo>
                  <a:lnTo>
                    <a:pt x="2061" y="165"/>
                  </a:lnTo>
                  <a:lnTo>
                    <a:pt x="2164" y="77"/>
                  </a:lnTo>
                  <a:lnTo>
                    <a:pt x="2174" y="95"/>
                  </a:lnTo>
                  <a:lnTo>
                    <a:pt x="2187" y="110"/>
                  </a:lnTo>
                  <a:lnTo>
                    <a:pt x="2193" y="114"/>
                  </a:lnTo>
                  <a:lnTo>
                    <a:pt x="2200" y="116"/>
                  </a:lnTo>
                  <a:lnTo>
                    <a:pt x="2205" y="118"/>
                  </a:lnTo>
                  <a:lnTo>
                    <a:pt x="2210" y="116"/>
                  </a:lnTo>
                  <a:lnTo>
                    <a:pt x="2216" y="113"/>
                  </a:lnTo>
                  <a:lnTo>
                    <a:pt x="2221" y="108"/>
                  </a:lnTo>
                  <a:lnTo>
                    <a:pt x="2225" y="94"/>
                  </a:lnTo>
                  <a:lnTo>
                    <a:pt x="2225" y="83"/>
                  </a:lnTo>
                  <a:lnTo>
                    <a:pt x="2223" y="72"/>
                  </a:lnTo>
                  <a:lnTo>
                    <a:pt x="2216" y="49"/>
                  </a:lnTo>
                  <a:lnTo>
                    <a:pt x="2210" y="37"/>
                  </a:lnTo>
                  <a:lnTo>
                    <a:pt x="2196" y="18"/>
                  </a:lnTo>
                  <a:lnTo>
                    <a:pt x="2184" y="5"/>
                  </a:lnTo>
                  <a:lnTo>
                    <a:pt x="2176" y="1"/>
                  </a:lnTo>
                  <a:lnTo>
                    <a:pt x="2171" y="0"/>
                  </a:lnTo>
                  <a:lnTo>
                    <a:pt x="2164" y="1"/>
                  </a:lnTo>
                  <a:lnTo>
                    <a:pt x="2158" y="3"/>
                  </a:lnTo>
                  <a:lnTo>
                    <a:pt x="2155" y="8"/>
                  </a:lnTo>
                  <a:lnTo>
                    <a:pt x="2151" y="20"/>
                  </a:lnTo>
                  <a:lnTo>
                    <a:pt x="2151" y="37"/>
                  </a:lnTo>
                  <a:lnTo>
                    <a:pt x="2155" y="57"/>
                  </a:lnTo>
                  <a:lnTo>
                    <a:pt x="2153" y="57"/>
                  </a:lnTo>
                  <a:lnTo>
                    <a:pt x="2148" y="59"/>
                  </a:lnTo>
                  <a:lnTo>
                    <a:pt x="2147" y="59"/>
                  </a:lnTo>
                  <a:lnTo>
                    <a:pt x="2147" y="64"/>
                  </a:lnTo>
                  <a:lnTo>
                    <a:pt x="1967" y="224"/>
                  </a:lnTo>
                  <a:lnTo>
                    <a:pt x="1913" y="270"/>
                  </a:lnTo>
                  <a:lnTo>
                    <a:pt x="1860" y="316"/>
                  </a:lnTo>
                  <a:lnTo>
                    <a:pt x="1802" y="363"/>
                  </a:lnTo>
                  <a:lnTo>
                    <a:pt x="1743" y="409"/>
                  </a:lnTo>
                  <a:lnTo>
                    <a:pt x="1681" y="453"/>
                  </a:lnTo>
                  <a:lnTo>
                    <a:pt x="1616" y="498"/>
                  </a:lnTo>
                  <a:lnTo>
                    <a:pt x="1551" y="543"/>
                  </a:lnTo>
                  <a:lnTo>
                    <a:pt x="1487" y="584"/>
                  </a:lnTo>
                  <a:lnTo>
                    <a:pt x="1417" y="625"/>
                  </a:lnTo>
                  <a:lnTo>
                    <a:pt x="1349" y="663"/>
                  </a:lnTo>
                  <a:lnTo>
                    <a:pt x="1312" y="680"/>
                  </a:lnTo>
                  <a:lnTo>
                    <a:pt x="1276" y="697"/>
                  </a:lnTo>
                  <a:lnTo>
                    <a:pt x="1242" y="712"/>
                  </a:lnTo>
                  <a:lnTo>
                    <a:pt x="1206" y="730"/>
                  </a:lnTo>
                  <a:lnTo>
                    <a:pt x="1098" y="769"/>
                  </a:lnTo>
                  <a:lnTo>
                    <a:pt x="1025" y="788"/>
                  </a:lnTo>
                  <a:lnTo>
                    <a:pt x="951" y="805"/>
                  </a:lnTo>
                  <a:lnTo>
                    <a:pt x="877" y="816"/>
                  </a:lnTo>
                  <a:lnTo>
                    <a:pt x="841" y="817"/>
                  </a:lnTo>
                  <a:lnTo>
                    <a:pt x="805" y="820"/>
                  </a:lnTo>
                  <a:lnTo>
                    <a:pt x="769" y="820"/>
                  </a:lnTo>
                  <a:lnTo>
                    <a:pt x="733" y="817"/>
                  </a:lnTo>
                  <a:lnTo>
                    <a:pt x="658" y="812"/>
                  </a:lnTo>
                  <a:lnTo>
                    <a:pt x="621" y="805"/>
                  </a:lnTo>
                  <a:lnTo>
                    <a:pt x="551" y="785"/>
                  </a:lnTo>
                  <a:lnTo>
                    <a:pt x="515" y="773"/>
                  </a:lnTo>
                  <a:lnTo>
                    <a:pt x="480" y="758"/>
                  </a:lnTo>
                  <a:lnTo>
                    <a:pt x="408" y="725"/>
                  </a:lnTo>
                  <a:lnTo>
                    <a:pt x="375" y="704"/>
                  </a:lnTo>
                  <a:lnTo>
                    <a:pt x="306" y="658"/>
                  </a:lnTo>
                  <a:lnTo>
                    <a:pt x="272" y="630"/>
                  </a:lnTo>
                  <a:lnTo>
                    <a:pt x="238" y="601"/>
                  </a:lnTo>
                  <a:lnTo>
                    <a:pt x="205" y="568"/>
                  </a:lnTo>
                  <a:lnTo>
                    <a:pt x="141" y="498"/>
                  </a:lnTo>
                  <a:lnTo>
                    <a:pt x="108" y="457"/>
                  </a:lnTo>
                  <a:lnTo>
                    <a:pt x="78" y="418"/>
                  </a:lnTo>
                  <a:lnTo>
                    <a:pt x="78" y="416"/>
                  </a:lnTo>
                  <a:lnTo>
                    <a:pt x="76" y="416"/>
                  </a:lnTo>
                  <a:lnTo>
                    <a:pt x="76" y="414"/>
                  </a:lnTo>
                  <a:lnTo>
                    <a:pt x="75" y="414"/>
                  </a:lnTo>
                  <a:lnTo>
                    <a:pt x="81" y="398"/>
                  </a:lnTo>
                  <a:lnTo>
                    <a:pt x="87" y="382"/>
                  </a:lnTo>
                  <a:lnTo>
                    <a:pt x="91" y="370"/>
                  </a:lnTo>
                  <a:lnTo>
                    <a:pt x="92" y="356"/>
                  </a:lnTo>
                  <a:lnTo>
                    <a:pt x="94" y="346"/>
                  </a:lnTo>
                  <a:lnTo>
                    <a:pt x="91" y="332"/>
                  </a:lnTo>
                  <a:lnTo>
                    <a:pt x="85" y="327"/>
                  </a:lnTo>
                  <a:lnTo>
                    <a:pt x="78" y="327"/>
                  </a:lnTo>
                  <a:lnTo>
                    <a:pt x="71" y="329"/>
                  </a:lnTo>
                  <a:lnTo>
                    <a:pt x="65" y="334"/>
                  </a:lnTo>
                  <a:lnTo>
                    <a:pt x="57" y="342"/>
                  </a:lnTo>
                  <a:lnTo>
                    <a:pt x="47" y="351"/>
                  </a:lnTo>
                  <a:lnTo>
                    <a:pt x="30" y="378"/>
                  </a:lnTo>
                  <a:lnTo>
                    <a:pt x="14" y="409"/>
                  </a:lnTo>
                  <a:lnTo>
                    <a:pt x="9" y="424"/>
                  </a:lnTo>
                  <a:lnTo>
                    <a:pt x="5" y="438"/>
                  </a:lnTo>
                  <a:lnTo>
                    <a:pt x="0" y="462"/>
                  </a:lnTo>
                  <a:lnTo>
                    <a:pt x="5" y="480"/>
                  </a:lnTo>
                  <a:lnTo>
                    <a:pt x="9" y="483"/>
                  </a:lnTo>
                  <a:lnTo>
                    <a:pt x="14" y="483"/>
                  </a:lnTo>
                  <a:lnTo>
                    <a:pt x="22" y="481"/>
                  </a:lnTo>
                  <a:lnTo>
                    <a:pt x="35" y="473"/>
                  </a:lnTo>
                  <a:lnTo>
                    <a:pt x="51" y="453"/>
                  </a:lnTo>
                  <a:lnTo>
                    <a:pt x="59" y="445"/>
                  </a:lnTo>
                  <a:lnTo>
                    <a:pt x="65" y="43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mtClean="0"/>
            </a:p>
          </p:txBody>
        </p:sp>
        <p:sp>
          <p:nvSpPr>
            <p:cNvPr id="5228" name="Freeform 15"/>
            <p:cNvSpPr>
              <a:spLocks/>
            </p:cNvSpPr>
            <p:nvPr/>
          </p:nvSpPr>
          <p:spPr bwMode="auto">
            <a:xfrm>
              <a:off x="3310" y="1953"/>
              <a:ext cx="172" cy="69"/>
            </a:xfrm>
            <a:custGeom>
              <a:avLst/>
              <a:gdLst>
                <a:gd name="T0" fmla="*/ 0 w 2231"/>
                <a:gd name="T1" fmla="*/ 3 h 901"/>
                <a:gd name="T2" fmla="*/ 1 w 2231"/>
                <a:gd name="T3" fmla="*/ 3 h 901"/>
                <a:gd name="T4" fmla="*/ 2 w 2231"/>
                <a:gd name="T5" fmla="*/ 5 h 901"/>
                <a:gd name="T6" fmla="*/ 4 w 2231"/>
                <a:gd name="T7" fmla="*/ 5 h 901"/>
                <a:gd name="T8" fmla="*/ 5 w 2231"/>
                <a:gd name="T9" fmla="*/ 5 h 901"/>
                <a:gd name="T10" fmla="*/ 7 w 2231"/>
                <a:gd name="T11" fmla="*/ 5 h 901"/>
                <a:gd name="T12" fmla="*/ 9 w 2231"/>
                <a:gd name="T13" fmla="*/ 4 h 901"/>
                <a:gd name="T14" fmla="*/ 12 w 2231"/>
                <a:gd name="T15" fmla="*/ 1 h 901"/>
                <a:gd name="T16" fmla="*/ 13 w 2231"/>
                <a:gd name="T17" fmla="*/ 1 h 901"/>
                <a:gd name="T18" fmla="*/ 13 w 2231"/>
                <a:gd name="T19" fmla="*/ 1 h 901"/>
                <a:gd name="T20" fmla="*/ 13 w 2231"/>
                <a:gd name="T21" fmla="*/ 0 h 901"/>
                <a:gd name="T22" fmla="*/ 13 w 2231"/>
                <a:gd name="T23" fmla="*/ 0 h 901"/>
                <a:gd name="T24" fmla="*/ 13 w 2231"/>
                <a:gd name="T25" fmla="*/ 0 h 901"/>
                <a:gd name="T26" fmla="*/ 13 w 2231"/>
                <a:gd name="T27" fmla="*/ 0 h 901"/>
                <a:gd name="T28" fmla="*/ 13 w 2231"/>
                <a:gd name="T29" fmla="*/ 0 h 901"/>
                <a:gd name="T30" fmla="*/ 10 w 2231"/>
                <a:gd name="T31" fmla="*/ 2 h 901"/>
                <a:gd name="T32" fmla="*/ 8 w 2231"/>
                <a:gd name="T33" fmla="*/ 4 h 901"/>
                <a:gd name="T34" fmla="*/ 7 w 2231"/>
                <a:gd name="T35" fmla="*/ 5 h 901"/>
                <a:gd name="T36" fmla="*/ 5 w 2231"/>
                <a:gd name="T37" fmla="*/ 5 h 901"/>
                <a:gd name="T38" fmla="*/ 4 w 2231"/>
                <a:gd name="T39" fmla="*/ 5 h 901"/>
                <a:gd name="T40" fmla="*/ 2 w 2231"/>
                <a:gd name="T41" fmla="*/ 4 h 901"/>
                <a:gd name="T42" fmla="*/ 1 w 2231"/>
                <a:gd name="T43" fmla="*/ 3 h 901"/>
                <a:gd name="T44" fmla="*/ 0 w 2231"/>
                <a:gd name="T45" fmla="*/ 2 h 901"/>
                <a:gd name="T46" fmla="*/ 1 w 2231"/>
                <a:gd name="T47" fmla="*/ 2 h 901"/>
                <a:gd name="T48" fmla="*/ 1 w 2231"/>
                <a:gd name="T49" fmla="*/ 2 h 901"/>
                <a:gd name="T50" fmla="*/ 0 w 2231"/>
                <a:gd name="T51" fmla="*/ 2 h 901"/>
                <a:gd name="T52" fmla="*/ 0 w 2231"/>
                <a:gd name="T53" fmla="*/ 2 h 901"/>
                <a:gd name="T54" fmla="*/ 0 w 2231"/>
                <a:gd name="T55" fmla="*/ 3 h 901"/>
                <a:gd name="T56" fmla="*/ 0 w 2231"/>
                <a:gd name="T57" fmla="*/ 3 h 901"/>
                <a:gd name="T58" fmla="*/ 0 w 2231"/>
                <a:gd name="T59" fmla="*/ 3 h 901"/>
                <a:gd name="T60" fmla="*/ 0 w 2231"/>
                <a:gd name="T61" fmla="*/ 3 h 901"/>
                <a:gd name="T62" fmla="*/ 0 w 2231"/>
                <a:gd name="T63" fmla="*/ 3 h 901"/>
                <a:gd name="T64" fmla="*/ 0 w 2231"/>
                <a:gd name="T65" fmla="*/ 3 h 901"/>
                <a:gd name="T66" fmla="*/ 0 w 2231"/>
                <a:gd name="T67" fmla="*/ 2 h 901"/>
                <a:gd name="T68" fmla="*/ 1 w 2231"/>
                <a:gd name="T69" fmla="*/ 2 h 901"/>
                <a:gd name="T70" fmla="*/ 1 w 2231"/>
                <a:gd name="T71" fmla="*/ 2 h 901"/>
                <a:gd name="T72" fmla="*/ 0 w 2231"/>
                <a:gd name="T73" fmla="*/ 2 h 901"/>
                <a:gd name="T74" fmla="*/ 1 w 2231"/>
                <a:gd name="T75" fmla="*/ 3 h 901"/>
                <a:gd name="T76" fmla="*/ 2 w 2231"/>
                <a:gd name="T77" fmla="*/ 4 h 901"/>
                <a:gd name="T78" fmla="*/ 3 w 2231"/>
                <a:gd name="T79" fmla="*/ 5 h 901"/>
                <a:gd name="T80" fmla="*/ 5 w 2231"/>
                <a:gd name="T81" fmla="*/ 5 h 901"/>
                <a:gd name="T82" fmla="*/ 6 w 2231"/>
                <a:gd name="T83" fmla="*/ 5 h 901"/>
                <a:gd name="T84" fmla="*/ 8 w 2231"/>
                <a:gd name="T85" fmla="*/ 4 h 901"/>
                <a:gd name="T86" fmla="*/ 10 w 2231"/>
                <a:gd name="T87" fmla="*/ 3 h 901"/>
                <a:gd name="T88" fmla="*/ 11 w 2231"/>
                <a:gd name="T89" fmla="*/ 2 h 901"/>
                <a:gd name="T90" fmla="*/ 13 w 2231"/>
                <a:gd name="T91" fmla="*/ 0 h 901"/>
                <a:gd name="T92" fmla="*/ 13 w 2231"/>
                <a:gd name="T93" fmla="*/ 0 h 901"/>
                <a:gd name="T94" fmla="*/ 13 w 2231"/>
                <a:gd name="T95" fmla="*/ 0 h 901"/>
                <a:gd name="T96" fmla="*/ 13 w 2231"/>
                <a:gd name="T97" fmla="*/ 0 h 901"/>
                <a:gd name="T98" fmla="*/ 13 w 2231"/>
                <a:gd name="T99" fmla="*/ 1 h 901"/>
                <a:gd name="T100" fmla="*/ 13 w 2231"/>
                <a:gd name="T101" fmla="*/ 1 h 901"/>
                <a:gd name="T102" fmla="*/ 13 w 2231"/>
                <a:gd name="T103" fmla="*/ 1 h 901"/>
                <a:gd name="T104" fmla="*/ 12 w 2231"/>
                <a:gd name="T105" fmla="*/ 1 h 901"/>
                <a:gd name="T106" fmla="*/ 9 w 2231"/>
                <a:gd name="T107" fmla="*/ 4 h 901"/>
                <a:gd name="T108" fmla="*/ 7 w 2231"/>
                <a:gd name="T109" fmla="*/ 5 h 901"/>
                <a:gd name="T110" fmla="*/ 5 w 2231"/>
                <a:gd name="T111" fmla="*/ 5 h 901"/>
                <a:gd name="T112" fmla="*/ 4 w 2231"/>
                <a:gd name="T113" fmla="*/ 5 h 901"/>
                <a:gd name="T114" fmla="*/ 3 w 2231"/>
                <a:gd name="T115" fmla="*/ 5 h 901"/>
                <a:gd name="T116" fmla="*/ 1 w 2231"/>
                <a:gd name="T117" fmla="*/ 4 h 901"/>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2231" h="901">
                  <a:moveTo>
                    <a:pt x="71" y="433"/>
                  </a:moveTo>
                  <a:lnTo>
                    <a:pt x="70" y="433"/>
                  </a:lnTo>
                  <a:lnTo>
                    <a:pt x="69" y="431"/>
                  </a:lnTo>
                  <a:lnTo>
                    <a:pt x="67" y="431"/>
                  </a:lnTo>
                  <a:lnTo>
                    <a:pt x="66" y="433"/>
                  </a:lnTo>
                  <a:lnTo>
                    <a:pt x="66" y="434"/>
                  </a:lnTo>
                  <a:lnTo>
                    <a:pt x="66" y="435"/>
                  </a:lnTo>
                  <a:lnTo>
                    <a:pt x="66" y="436"/>
                  </a:lnTo>
                  <a:lnTo>
                    <a:pt x="96" y="484"/>
                  </a:lnTo>
                  <a:lnTo>
                    <a:pt x="158" y="569"/>
                  </a:lnTo>
                  <a:lnTo>
                    <a:pt x="190" y="607"/>
                  </a:lnTo>
                  <a:lnTo>
                    <a:pt x="190" y="608"/>
                  </a:lnTo>
                  <a:lnTo>
                    <a:pt x="223" y="643"/>
                  </a:lnTo>
                  <a:lnTo>
                    <a:pt x="286" y="707"/>
                  </a:lnTo>
                  <a:lnTo>
                    <a:pt x="354" y="763"/>
                  </a:lnTo>
                  <a:lnTo>
                    <a:pt x="387" y="786"/>
                  </a:lnTo>
                  <a:lnTo>
                    <a:pt x="421" y="807"/>
                  </a:lnTo>
                  <a:lnTo>
                    <a:pt x="422" y="807"/>
                  </a:lnTo>
                  <a:lnTo>
                    <a:pt x="488" y="842"/>
                  </a:lnTo>
                  <a:lnTo>
                    <a:pt x="524" y="857"/>
                  </a:lnTo>
                  <a:lnTo>
                    <a:pt x="525" y="857"/>
                  </a:lnTo>
                  <a:lnTo>
                    <a:pt x="559" y="869"/>
                  </a:lnTo>
                  <a:lnTo>
                    <a:pt x="595" y="880"/>
                  </a:lnTo>
                  <a:lnTo>
                    <a:pt x="663" y="895"/>
                  </a:lnTo>
                  <a:lnTo>
                    <a:pt x="700" y="900"/>
                  </a:lnTo>
                  <a:lnTo>
                    <a:pt x="701" y="900"/>
                  </a:lnTo>
                  <a:lnTo>
                    <a:pt x="772" y="901"/>
                  </a:lnTo>
                  <a:lnTo>
                    <a:pt x="809" y="901"/>
                  </a:lnTo>
                  <a:lnTo>
                    <a:pt x="879" y="897"/>
                  </a:lnTo>
                  <a:lnTo>
                    <a:pt x="949" y="883"/>
                  </a:lnTo>
                  <a:lnTo>
                    <a:pt x="987" y="875"/>
                  </a:lnTo>
                  <a:lnTo>
                    <a:pt x="1059" y="856"/>
                  </a:lnTo>
                  <a:lnTo>
                    <a:pt x="1059" y="855"/>
                  </a:lnTo>
                  <a:lnTo>
                    <a:pt x="1129" y="827"/>
                  </a:lnTo>
                  <a:lnTo>
                    <a:pt x="1129" y="828"/>
                  </a:lnTo>
                  <a:lnTo>
                    <a:pt x="1165" y="815"/>
                  </a:lnTo>
                  <a:lnTo>
                    <a:pt x="1165" y="814"/>
                  </a:lnTo>
                  <a:lnTo>
                    <a:pt x="1272" y="765"/>
                  </a:lnTo>
                  <a:lnTo>
                    <a:pt x="1306" y="745"/>
                  </a:lnTo>
                  <a:lnTo>
                    <a:pt x="1376" y="706"/>
                  </a:lnTo>
                  <a:lnTo>
                    <a:pt x="1447" y="663"/>
                  </a:lnTo>
                  <a:lnTo>
                    <a:pt x="1513" y="619"/>
                  </a:lnTo>
                  <a:lnTo>
                    <a:pt x="1581" y="570"/>
                  </a:lnTo>
                  <a:lnTo>
                    <a:pt x="1776" y="421"/>
                  </a:lnTo>
                  <a:lnTo>
                    <a:pt x="1777" y="421"/>
                  </a:lnTo>
                  <a:lnTo>
                    <a:pt x="1956" y="269"/>
                  </a:lnTo>
                  <a:lnTo>
                    <a:pt x="2066" y="170"/>
                  </a:lnTo>
                  <a:lnTo>
                    <a:pt x="2169" y="82"/>
                  </a:lnTo>
                  <a:lnTo>
                    <a:pt x="2164" y="81"/>
                  </a:lnTo>
                  <a:lnTo>
                    <a:pt x="2175" y="99"/>
                  </a:lnTo>
                  <a:lnTo>
                    <a:pt x="2175" y="100"/>
                  </a:lnTo>
                  <a:lnTo>
                    <a:pt x="2188" y="115"/>
                  </a:lnTo>
                  <a:lnTo>
                    <a:pt x="2194" y="119"/>
                  </a:lnTo>
                  <a:lnTo>
                    <a:pt x="2195" y="120"/>
                  </a:lnTo>
                  <a:lnTo>
                    <a:pt x="2202" y="122"/>
                  </a:lnTo>
                  <a:lnTo>
                    <a:pt x="2201" y="121"/>
                  </a:lnTo>
                  <a:lnTo>
                    <a:pt x="2206" y="123"/>
                  </a:lnTo>
                  <a:lnTo>
                    <a:pt x="2209" y="124"/>
                  </a:lnTo>
                  <a:lnTo>
                    <a:pt x="2215" y="122"/>
                  </a:lnTo>
                  <a:lnTo>
                    <a:pt x="2215" y="121"/>
                  </a:lnTo>
                  <a:lnTo>
                    <a:pt x="2220" y="118"/>
                  </a:lnTo>
                  <a:lnTo>
                    <a:pt x="2222" y="118"/>
                  </a:lnTo>
                  <a:lnTo>
                    <a:pt x="2226" y="113"/>
                  </a:lnTo>
                  <a:lnTo>
                    <a:pt x="2227" y="111"/>
                  </a:lnTo>
                  <a:lnTo>
                    <a:pt x="2231" y="97"/>
                  </a:lnTo>
                  <a:lnTo>
                    <a:pt x="2231" y="86"/>
                  </a:lnTo>
                  <a:lnTo>
                    <a:pt x="2229" y="74"/>
                  </a:lnTo>
                  <a:lnTo>
                    <a:pt x="2222" y="51"/>
                  </a:lnTo>
                  <a:lnTo>
                    <a:pt x="2216" y="39"/>
                  </a:lnTo>
                  <a:lnTo>
                    <a:pt x="2201" y="19"/>
                  </a:lnTo>
                  <a:lnTo>
                    <a:pt x="2188" y="6"/>
                  </a:lnTo>
                  <a:lnTo>
                    <a:pt x="2181" y="2"/>
                  </a:lnTo>
                  <a:lnTo>
                    <a:pt x="2174" y="0"/>
                  </a:lnTo>
                  <a:lnTo>
                    <a:pt x="2173" y="0"/>
                  </a:lnTo>
                  <a:lnTo>
                    <a:pt x="2165" y="2"/>
                  </a:lnTo>
                  <a:lnTo>
                    <a:pt x="2160" y="3"/>
                  </a:lnTo>
                  <a:lnTo>
                    <a:pt x="2159" y="4"/>
                  </a:lnTo>
                  <a:lnTo>
                    <a:pt x="2155" y="10"/>
                  </a:lnTo>
                  <a:lnTo>
                    <a:pt x="2151" y="22"/>
                  </a:lnTo>
                  <a:lnTo>
                    <a:pt x="2151" y="41"/>
                  </a:lnTo>
                  <a:lnTo>
                    <a:pt x="2155" y="61"/>
                  </a:lnTo>
                  <a:lnTo>
                    <a:pt x="2158" y="58"/>
                  </a:lnTo>
                  <a:lnTo>
                    <a:pt x="2156" y="58"/>
                  </a:lnTo>
                  <a:lnTo>
                    <a:pt x="2155" y="58"/>
                  </a:lnTo>
                  <a:lnTo>
                    <a:pt x="2150" y="60"/>
                  </a:lnTo>
                  <a:lnTo>
                    <a:pt x="2151" y="59"/>
                  </a:lnTo>
                  <a:lnTo>
                    <a:pt x="2150" y="59"/>
                  </a:lnTo>
                  <a:lnTo>
                    <a:pt x="2147" y="62"/>
                  </a:lnTo>
                  <a:lnTo>
                    <a:pt x="2147" y="67"/>
                  </a:lnTo>
                  <a:lnTo>
                    <a:pt x="2148" y="64"/>
                  </a:lnTo>
                  <a:lnTo>
                    <a:pt x="1968" y="225"/>
                  </a:lnTo>
                  <a:lnTo>
                    <a:pt x="1914" y="271"/>
                  </a:lnTo>
                  <a:lnTo>
                    <a:pt x="1861" y="317"/>
                  </a:lnTo>
                  <a:lnTo>
                    <a:pt x="1803" y="364"/>
                  </a:lnTo>
                  <a:lnTo>
                    <a:pt x="1804" y="364"/>
                  </a:lnTo>
                  <a:lnTo>
                    <a:pt x="1743" y="410"/>
                  </a:lnTo>
                  <a:lnTo>
                    <a:pt x="1683" y="454"/>
                  </a:lnTo>
                  <a:lnTo>
                    <a:pt x="1617" y="499"/>
                  </a:lnTo>
                  <a:lnTo>
                    <a:pt x="1553" y="544"/>
                  </a:lnTo>
                  <a:lnTo>
                    <a:pt x="1489" y="585"/>
                  </a:lnTo>
                  <a:lnTo>
                    <a:pt x="1418" y="626"/>
                  </a:lnTo>
                  <a:lnTo>
                    <a:pt x="1349" y="664"/>
                  </a:lnTo>
                  <a:lnTo>
                    <a:pt x="1350" y="664"/>
                  </a:lnTo>
                  <a:lnTo>
                    <a:pt x="1314" y="680"/>
                  </a:lnTo>
                  <a:lnTo>
                    <a:pt x="1278" y="698"/>
                  </a:lnTo>
                  <a:lnTo>
                    <a:pt x="1244" y="713"/>
                  </a:lnTo>
                  <a:lnTo>
                    <a:pt x="1208" y="731"/>
                  </a:lnTo>
                  <a:lnTo>
                    <a:pt x="1208" y="730"/>
                  </a:lnTo>
                  <a:lnTo>
                    <a:pt x="1100" y="770"/>
                  </a:lnTo>
                  <a:lnTo>
                    <a:pt x="1027" y="788"/>
                  </a:lnTo>
                  <a:lnTo>
                    <a:pt x="953" y="806"/>
                  </a:lnTo>
                  <a:lnTo>
                    <a:pt x="880" y="816"/>
                  </a:lnTo>
                  <a:lnTo>
                    <a:pt x="844" y="817"/>
                  </a:lnTo>
                  <a:lnTo>
                    <a:pt x="843" y="817"/>
                  </a:lnTo>
                  <a:lnTo>
                    <a:pt x="808" y="821"/>
                  </a:lnTo>
                  <a:lnTo>
                    <a:pt x="772" y="821"/>
                  </a:lnTo>
                  <a:lnTo>
                    <a:pt x="736" y="817"/>
                  </a:lnTo>
                  <a:lnTo>
                    <a:pt x="661" y="812"/>
                  </a:lnTo>
                  <a:lnTo>
                    <a:pt x="624" y="806"/>
                  </a:lnTo>
                  <a:lnTo>
                    <a:pt x="625" y="806"/>
                  </a:lnTo>
                  <a:lnTo>
                    <a:pt x="555" y="785"/>
                  </a:lnTo>
                  <a:lnTo>
                    <a:pt x="519" y="773"/>
                  </a:lnTo>
                  <a:lnTo>
                    <a:pt x="484" y="759"/>
                  </a:lnTo>
                  <a:lnTo>
                    <a:pt x="414" y="726"/>
                  </a:lnTo>
                  <a:lnTo>
                    <a:pt x="379" y="704"/>
                  </a:lnTo>
                  <a:lnTo>
                    <a:pt x="311" y="659"/>
                  </a:lnTo>
                  <a:lnTo>
                    <a:pt x="278" y="631"/>
                  </a:lnTo>
                  <a:lnTo>
                    <a:pt x="243" y="602"/>
                  </a:lnTo>
                  <a:lnTo>
                    <a:pt x="211" y="569"/>
                  </a:lnTo>
                  <a:lnTo>
                    <a:pt x="146" y="499"/>
                  </a:lnTo>
                  <a:lnTo>
                    <a:pt x="147" y="499"/>
                  </a:lnTo>
                  <a:lnTo>
                    <a:pt x="115" y="458"/>
                  </a:lnTo>
                  <a:lnTo>
                    <a:pt x="83" y="419"/>
                  </a:lnTo>
                  <a:lnTo>
                    <a:pt x="84" y="421"/>
                  </a:lnTo>
                  <a:lnTo>
                    <a:pt x="84" y="419"/>
                  </a:lnTo>
                  <a:lnTo>
                    <a:pt x="81" y="416"/>
                  </a:lnTo>
                  <a:lnTo>
                    <a:pt x="79" y="416"/>
                  </a:lnTo>
                  <a:lnTo>
                    <a:pt x="82" y="419"/>
                  </a:lnTo>
                  <a:lnTo>
                    <a:pt x="82" y="417"/>
                  </a:lnTo>
                  <a:lnTo>
                    <a:pt x="79" y="415"/>
                  </a:lnTo>
                  <a:lnTo>
                    <a:pt x="78" y="415"/>
                  </a:lnTo>
                  <a:lnTo>
                    <a:pt x="80" y="418"/>
                  </a:lnTo>
                  <a:lnTo>
                    <a:pt x="88" y="402"/>
                  </a:lnTo>
                  <a:lnTo>
                    <a:pt x="93" y="386"/>
                  </a:lnTo>
                  <a:lnTo>
                    <a:pt x="96" y="374"/>
                  </a:lnTo>
                  <a:lnTo>
                    <a:pt x="96" y="373"/>
                  </a:lnTo>
                  <a:lnTo>
                    <a:pt x="98" y="360"/>
                  </a:lnTo>
                  <a:lnTo>
                    <a:pt x="101" y="349"/>
                  </a:lnTo>
                  <a:lnTo>
                    <a:pt x="101" y="348"/>
                  </a:lnTo>
                  <a:lnTo>
                    <a:pt x="96" y="334"/>
                  </a:lnTo>
                  <a:lnTo>
                    <a:pt x="96" y="333"/>
                  </a:lnTo>
                  <a:lnTo>
                    <a:pt x="90" y="328"/>
                  </a:lnTo>
                  <a:lnTo>
                    <a:pt x="88" y="328"/>
                  </a:lnTo>
                  <a:lnTo>
                    <a:pt x="80" y="328"/>
                  </a:lnTo>
                  <a:lnTo>
                    <a:pt x="72" y="329"/>
                  </a:lnTo>
                  <a:lnTo>
                    <a:pt x="71" y="330"/>
                  </a:lnTo>
                  <a:lnTo>
                    <a:pt x="66" y="335"/>
                  </a:lnTo>
                  <a:lnTo>
                    <a:pt x="57" y="343"/>
                  </a:lnTo>
                  <a:lnTo>
                    <a:pt x="48" y="352"/>
                  </a:lnTo>
                  <a:lnTo>
                    <a:pt x="29" y="380"/>
                  </a:lnTo>
                  <a:lnTo>
                    <a:pt x="15" y="411"/>
                  </a:lnTo>
                  <a:lnTo>
                    <a:pt x="14" y="411"/>
                  </a:lnTo>
                  <a:lnTo>
                    <a:pt x="10" y="427"/>
                  </a:lnTo>
                  <a:lnTo>
                    <a:pt x="4" y="441"/>
                  </a:lnTo>
                  <a:lnTo>
                    <a:pt x="0" y="464"/>
                  </a:lnTo>
                  <a:lnTo>
                    <a:pt x="0" y="465"/>
                  </a:lnTo>
                  <a:lnTo>
                    <a:pt x="4" y="483"/>
                  </a:lnTo>
                  <a:lnTo>
                    <a:pt x="6" y="485"/>
                  </a:lnTo>
                  <a:lnTo>
                    <a:pt x="11" y="488"/>
                  </a:lnTo>
                  <a:lnTo>
                    <a:pt x="12" y="489"/>
                  </a:lnTo>
                  <a:lnTo>
                    <a:pt x="19" y="489"/>
                  </a:lnTo>
                  <a:lnTo>
                    <a:pt x="26" y="487"/>
                  </a:lnTo>
                  <a:lnTo>
                    <a:pt x="39" y="478"/>
                  </a:lnTo>
                  <a:lnTo>
                    <a:pt x="40" y="478"/>
                  </a:lnTo>
                  <a:lnTo>
                    <a:pt x="64" y="450"/>
                  </a:lnTo>
                  <a:lnTo>
                    <a:pt x="64" y="449"/>
                  </a:lnTo>
                  <a:lnTo>
                    <a:pt x="71" y="436"/>
                  </a:lnTo>
                  <a:lnTo>
                    <a:pt x="71" y="435"/>
                  </a:lnTo>
                  <a:lnTo>
                    <a:pt x="71" y="434"/>
                  </a:lnTo>
                  <a:lnTo>
                    <a:pt x="71" y="433"/>
                  </a:lnTo>
                  <a:lnTo>
                    <a:pt x="70" y="433"/>
                  </a:lnTo>
                  <a:lnTo>
                    <a:pt x="69" y="431"/>
                  </a:lnTo>
                  <a:lnTo>
                    <a:pt x="67" y="431"/>
                  </a:lnTo>
                  <a:lnTo>
                    <a:pt x="66" y="433"/>
                  </a:lnTo>
                  <a:lnTo>
                    <a:pt x="58" y="447"/>
                  </a:lnTo>
                  <a:lnTo>
                    <a:pt x="60" y="447"/>
                  </a:lnTo>
                  <a:lnTo>
                    <a:pt x="36" y="474"/>
                  </a:lnTo>
                  <a:lnTo>
                    <a:pt x="23" y="482"/>
                  </a:lnTo>
                  <a:lnTo>
                    <a:pt x="24" y="482"/>
                  </a:lnTo>
                  <a:lnTo>
                    <a:pt x="16" y="483"/>
                  </a:lnTo>
                  <a:lnTo>
                    <a:pt x="17" y="483"/>
                  </a:lnTo>
                  <a:lnTo>
                    <a:pt x="12" y="483"/>
                  </a:lnTo>
                  <a:lnTo>
                    <a:pt x="14" y="484"/>
                  </a:lnTo>
                  <a:lnTo>
                    <a:pt x="9" y="480"/>
                  </a:lnTo>
                  <a:lnTo>
                    <a:pt x="10" y="482"/>
                  </a:lnTo>
                  <a:lnTo>
                    <a:pt x="7" y="464"/>
                  </a:lnTo>
                  <a:lnTo>
                    <a:pt x="7" y="465"/>
                  </a:lnTo>
                  <a:lnTo>
                    <a:pt x="10" y="442"/>
                  </a:lnTo>
                  <a:lnTo>
                    <a:pt x="15" y="428"/>
                  </a:lnTo>
                  <a:lnTo>
                    <a:pt x="21" y="413"/>
                  </a:lnTo>
                  <a:lnTo>
                    <a:pt x="35" y="382"/>
                  </a:lnTo>
                  <a:lnTo>
                    <a:pt x="35" y="383"/>
                  </a:lnTo>
                  <a:lnTo>
                    <a:pt x="53" y="355"/>
                  </a:lnTo>
                  <a:lnTo>
                    <a:pt x="52" y="356"/>
                  </a:lnTo>
                  <a:lnTo>
                    <a:pt x="62" y="347"/>
                  </a:lnTo>
                  <a:lnTo>
                    <a:pt x="70" y="339"/>
                  </a:lnTo>
                  <a:lnTo>
                    <a:pt x="76" y="334"/>
                  </a:lnTo>
                  <a:lnTo>
                    <a:pt x="75" y="335"/>
                  </a:lnTo>
                  <a:lnTo>
                    <a:pt x="82" y="333"/>
                  </a:lnTo>
                  <a:lnTo>
                    <a:pt x="81" y="333"/>
                  </a:lnTo>
                  <a:lnTo>
                    <a:pt x="88" y="333"/>
                  </a:lnTo>
                  <a:lnTo>
                    <a:pt x="87" y="332"/>
                  </a:lnTo>
                  <a:lnTo>
                    <a:pt x="92" y="337"/>
                  </a:lnTo>
                  <a:lnTo>
                    <a:pt x="91" y="336"/>
                  </a:lnTo>
                  <a:lnTo>
                    <a:pt x="94" y="349"/>
                  </a:lnTo>
                  <a:lnTo>
                    <a:pt x="94" y="348"/>
                  </a:lnTo>
                  <a:lnTo>
                    <a:pt x="92" y="359"/>
                  </a:lnTo>
                  <a:lnTo>
                    <a:pt x="91" y="372"/>
                  </a:lnTo>
                  <a:lnTo>
                    <a:pt x="87" y="384"/>
                  </a:lnTo>
                  <a:lnTo>
                    <a:pt x="81" y="400"/>
                  </a:lnTo>
                  <a:lnTo>
                    <a:pt x="75" y="417"/>
                  </a:lnTo>
                  <a:lnTo>
                    <a:pt x="78" y="420"/>
                  </a:lnTo>
                  <a:lnTo>
                    <a:pt x="79" y="420"/>
                  </a:lnTo>
                  <a:lnTo>
                    <a:pt x="76" y="417"/>
                  </a:lnTo>
                  <a:lnTo>
                    <a:pt x="76" y="419"/>
                  </a:lnTo>
                  <a:lnTo>
                    <a:pt x="79" y="422"/>
                  </a:lnTo>
                  <a:lnTo>
                    <a:pt x="81" y="422"/>
                  </a:lnTo>
                  <a:lnTo>
                    <a:pt x="78" y="419"/>
                  </a:lnTo>
                  <a:lnTo>
                    <a:pt x="78" y="421"/>
                  </a:lnTo>
                  <a:lnTo>
                    <a:pt x="78" y="422"/>
                  </a:lnTo>
                  <a:lnTo>
                    <a:pt x="109" y="462"/>
                  </a:lnTo>
                  <a:lnTo>
                    <a:pt x="142" y="503"/>
                  </a:lnTo>
                  <a:lnTo>
                    <a:pt x="206" y="573"/>
                  </a:lnTo>
                  <a:lnTo>
                    <a:pt x="239" y="606"/>
                  </a:lnTo>
                  <a:lnTo>
                    <a:pt x="273" y="635"/>
                  </a:lnTo>
                  <a:lnTo>
                    <a:pt x="307" y="663"/>
                  </a:lnTo>
                  <a:lnTo>
                    <a:pt x="308" y="663"/>
                  </a:lnTo>
                  <a:lnTo>
                    <a:pt x="376" y="709"/>
                  </a:lnTo>
                  <a:lnTo>
                    <a:pt x="410" y="730"/>
                  </a:lnTo>
                  <a:lnTo>
                    <a:pt x="482" y="765"/>
                  </a:lnTo>
                  <a:lnTo>
                    <a:pt x="517" y="778"/>
                  </a:lnTo>
                  <a:lnTo>
                    <a:pt x="553" y="790"/>
                  </a:lnTo>
                  <a:lnTo>
                    <a:pt x="623" y="811"/>
                  </a:lnTo>
                  <a:lnTo>
                    <a:pt x="624" y="811"/>
                  </a:lnTo>
                  <a:lnTo>
                    <a:pt x="660" y="818"/>
                  </a:lnTo>
                  <a:lnTo>
                    <a:pt x="735" y="823"/>
                  </a:lnTo>
                  <a:lnTo>
                    <a:pt x="772" y="826"/>
                  </a:lnTo>
                  <a:lnTo>
                    <a:pt x="808" y="826"/>
                  </a:lnTo>
                  <a:lnTo>
                    <a:pt x="809" y="826"/>
                  </a:lnTo>
                  <a:lnTo>
                    <a:pt x="844" y="823"/>
                  </a:lnTo>
                  <a:lnTo>
                    <a:pt x="880" y="821"/>
                  </a:lnTo>
                  <a:lnTo>
                    <a:pt x="954" y="811"/>
                  </a:lnTo>
                  <a:lnTo>
                    <a:pt x="1028" y="793"/>
                  </a:lnTo>
                  <a:lnTo>
                    <a:pt x="1102" y="775"/>
                  </a:lnTo>
                  <a:lnTo>
                    <a:pt x="1210" y="736"/>
                  </a:lnTo>
                  <a:lnTo>
                    <a:pt x="1210" y="735"/>
                  </a:lnTo>
                  <a:lnTo>
                    <a:pt x="1247" y="717"/>
                  </a:lnTo>
                  <a:lnTo>
                    <a:pt x="1280" y="702"/>
                  </a:lnTo>
                  <a:lnTo>
                    <a:pt x="1316" y="685"/>
                  </a:lnTo>
                  <a:lnTo>
                    <a:pt x="1353" y="669"/>
                  </a:lnTo>
                  <a:lnTo>
                    <a:pt x="1354" y="669"/>
                  </a:lnTo>
                  <a:lnTo>
                    <a:pt x="1422" y="631"/>
                  </a:lnTo>
                  <a:lnTo>
                    <a:pt x="1492" y="589"/>
                  </a:lnTo>
                  <a:lnTo>
                    <a:pt x="1557" y="549"/>
                  </a:lnTo>
                  <a:lnTo>
                    <a:pt x="1621" y="503"/>
                  </a:lnTo>
                  <a:lnTo>
                    <a:pt x="1686" y="459"/>
                  </a:lnTo>
                  <a:lnTo>
                    <a:pt x="1747" y="415"/>
                  </a:lnTo>
                  <a:lnTo>
                    <a:pt x="1747" y="414"/>
                  </a:lnTo>
                  <a:lnTo>
                    <a:pt x="1807" y="368"/>
                  </a:lnTo>
                  <a:lnTo>
                    <a:pt x="1865" y="322"/>
                  </a:lnTo>
                  <a:lnTo>
                    <a:pt x="1918" y="275"/>
                  </a:lnTo>
                  <a:lnTo>
                    <a:pt x="1972" y="229"/>
                  </a:lnTo>
                  <a:lnTo>
                    <a:pt x="2152" y="69"/>
                  </a:lnTo>
                  <a:lnTo>
                    <a:pt x="2154" y="67"/>
                  </a:lnTo>
                  <a:lnTo>
                    <a:pt x="2154" y="62"/>
                  </a:lnTo>
                  <a:lnTo>
                    <a:pt x="2150" y="66"/>
                  </a:lnTo>
                  <a:lnTo>
                    <a:pt x="2151" y="66"/>
                  </a:lnTo>
                  <a:lnTo>
                    <a:pt x="2154" y="64"/>
                  </a:lnTo>
                  <a:lnTo>
                    <a:pt x="2157" y="63"/>
                  </a:lnTo>
                  <a:lnTo>
                    <a:pt x="2156" y="63"/>
                  </a:lnTo>
                  <a:lnTo>
                    <a:pt x="2158" y="63"/>
                  </a:lnTo>
                  <a:lnTo>
                    <a:pt x="2160" y="60"/>
                  </a:lnTo>
                  <a:lnTo>
                    <a:pt x="2157" y="40"/>
                  </a:lnTo>
                  <a:lnTo>
                    <a:pt x="2157" y="23"/>
                  </a:lnTo>
                  <a:lnTo>
                    <a:pt x="2160" y="12"/>
                  </a:lnTo>
                  <a:lnTo>
                    <a:pt x="2160" y="13"/>
                  </a:lnTo>
                  <a:lnTo>
                    <a:pt x="2164" y="8"/>
                  </a:lnTo>
                  <a:lnTo>
                    <a:pt x="2162" y="9"/>
                  </a:lnTo>
                  <a:lnTo>
                    <a:pt x="2168" y="7"/>
                  </a:lnTo>
                  <a:lnTo>
                    <a:pt x="2174" y="6"/>
                  </a:lnTo>
                  <a:lnTo>
                    <a:pt x="2173" y="6"/>
                  </a:lnTo>
                  <a:lnTo>
                    <a:pt x="2178" y="7"/>
                  </a:lnTo>
                  <a:lnTo>
                    <a:pt x="2185" y="10"/>
                  </a:lnTo>
                  <a:lnTo>
                    <a:pt x="2197" y="23"/>
                  </a:lnTo>
                  <a:lnTo>
                    <a:pt x="2211" y="42"/>
                  </a:lnTo>
                  <a:lnTo>
                    <a:pt x="2211" y="41"/>
                  </a:lnTo>
                  <a:lnTo>
                    <a:pt x="2216" y="53"/>
                  </a:lnTo>
                  <a:lnTo>
                    <a:pt x="2223" y="76"/>
                  </a:lnTo>
                  <a:lnTo>
                    <a:pt x="2223" y="75"/>
                  </a:lnTo>
                  <a:lnTo>
                    <a:pt x="2225" y="87"/>
                  </a:lnTo>
                  <a:lnTo>
                    <a:pt x="2225" y="86"/>
                  </a:lnTo>
                  <a:lnTo>
                    <a:pt x="2225" y="97"/>
                  </a:lnTo>
                  <a:lnTo>
                    <a:pt x="2225" y="96"/>
                  </a:lnTo>
                  <a:lnTo>
                    <a:pt x="2222" y="110"/>
                  </a:lnTo>
                  <a:lnTo>
                    <a:pt x="2222" y="109"/>
                  </a:lnTo>
                  <a:lnTo>
                    <a:pt x="2217" y="114"/>
                  </a:lnTo>
                  <a:lnTo>
                    <a:pt x="2217" y="113"/>
                  </a:lnTo>
                  <a:lnTo>
                    <a:pt x="2212" y="117"/>
                  </a:lnTo>
                  <a:lnTo>
                    <a:pt x="2212" y="116"/>
                  </a:lnTo>
                  <a:lnTo>
                    <a:pt x="2206" y="118"/>
                  </a:lnTo>
                  <a:lnTo>
                    <a:pt x="2209" y="119"/>
                  </a:lnTo>
                  <a:lnTo>
                    <a:pt x="2204" y="117"/>
                  </a:lnTo>
                  <a:lnTo>
                    <a:pt x="2203" y="116"/>
                  </a:lnTo>
                  <a:lnTo>
                    <a:pt x="2197" y="115"/>
                  </a:lnTo>
                  <a:lnTo>
                    <a:pt x="2198" y="115"/>
                  </a:lnTo>
                  <a:lnTo>
                    <a:pt x="2192" y="111"/>
                  </a:lnTo>
                  <a:lnTo>
                    <a:pt x="2179" y="96"/>
                  </a:lnTo>
                  <a:lnTo>
                    <a:pt x="2181" y="97"/>
                  </a:lnTo>
                  <a:lnTo>
                    <a:pt x="2169" y="78"/>
                  </a:lnTo>
                  <a:lnTo>
                    <a:pt x="2164" y="78"/>
                  </a:lnTo>
                  <a:lnTo>
                    <a:pt x="2062" y="166"/>
                  </a:lnTo>
                  <a:lnTo>
                    <a:pt x="1952" y="265"/>
                  </a:lnTo>
                  <a:lnTo>
                    <a:pt x="1773" y="417"/>
                  </a:lnTo>
                  <a:lnTo>
                    <a:pt x="1578" y="566"/>
                  </a:lnTo>
                  <a:lnTo>
                    <a:pt x="1578" y="565"/>
                  </a:lnTo>
                  <a:lnTo>
                    <a:pt x="1510" y="613"/>
                  </a:lnTo>
                  <a:lnTo>
                    <a:pt x="1443" y="659"/>
                  </a:lnTo>
                  <a:lnTo>
                    <a:pt x="1373" y="701"/>
                  </a:lnTo>
                  <a:lnTo>
                    <a:pt x="1303" y="741"/>
                  </a:lnTo>
                  <a:lnTo>
                    <a:pt x="1270" y="759"/>
                  </a:lnTo>
                  <a:lnTo>
                    <a:pt x="1163" y="809"/>
                  </a:lnTo>
                  <a:lnTo>
                    <a:pt x="1127" y="822"/>
                  </a:lnTo>
                  <a:lnTo>
                    <a:pt x="1127" y="823"/>
                  </a:lnTo>
                  <a:lnTo>
                    <a:pt x="1057" y="850"/>
                  </a:lnTo>
                  <a:lnTo>
                    <a:pt x="986" y="868"/>
                  </a:lnTo>
                  <a:lnTo>
                    <a:pt x="948" y="878"/>
                  </a:lnTo>
                  <a:lnTo>
                    <a:pt x="878" y="891"/>
                  </a:lnTo>
                  <a:lnTo>
                    <a:pt x="808" y="896"/>
                  </a:lnTo>
                  <a:lnTo>
                    <a:pt x="772" y="896"/>
                  </a:lnTo>
                  <a:lnTo>
                    <a:pt x="701" y="894"/>
                  </a:lnTo>
                  <a:lnTo>
                    <a:pt x="664" y="889"/>
                  </a:lnTo>
                  <a:lnTo>
                    <a:pt x="665" y="889"/>
                  </a:lnTo>
                  <a:lnTo>
                    <a:pt x="596" y="874"/>
                  </a:lnTo>
                  <a:lnTo>
                    <a:pt x="560" y="863"/>
                  </a:lnTo>
                  <a:lnTo>
                    <a:pt x="526" y="852"/>
                  </a:lnTo>
                  <a:lnTo>
                    <a:pt x="527" y="852"/>
                  </a:lnTo>
                  <a:lnTo>
                    <a:pt x="490" y="837"/>
                  </a:lnTo>
                  <a:lnTo>
                    <a:pt x="424" y="803"/>
                  </a:lnTo>
                  <a:lnTo>
                    <a:pt x="391" y="782"/>
                  </a:lnTo>
                  <a:lnTo>
                    <a:pt x="359" y="757"/>
                  </a:lnTo>
                  <a:lnTo>
                    <a:pt x="359" y="758"/>
                  </a:lnTo>
                  <a:lnTo>
                    <a:pt x="291" y="703"/>
                  </a:lnTo>
                  <a:lnTo>
                    <a:pt x="227" y="639"/>
                  </a:lnTo>
                  <a:lnTo>
                    <a:pt x="194" y="604"/>
                  </a:lnTo>
                  <a:lnTo>
                    <a:pt x="162" y="566"/>
                  </a:lnTo>
                  <a:lnTo>
                    <a:pt x="102" y="481"/>
                  </a:lnTo>
                  <a:lnTo>
                    <a:pt x="71" y="43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mtClean="0"/>
            </a:p>
          </p:txBody>
        </p:sp>
      </p:grpSp>
      <p:grpSp>
        <p:nvGrpSpPr>
          <p:cNvPr id="5131" name="Group 7"/>
          <p:cNvGrpSpPr>
            <a:grpSpLocks noChangeAspect="1"/>
          </p:cNvGrpSpPr>
          <p:nvPr/>
        </p:nvGrpSpPr>
        <p:grpSpPr bwMode="auto">
          <a:xfrm flipH="1">
            <a:off x="4200525" y="4124325"/>
            <a:ext cx="419100" cy="381000"/>
            <a:chOff x="3264" y="1824"/>
            <a:chExt cx="252" cy="240"/>
          </a:xfrm>
        </p:grpSpPr>
        <p:sp>
          <p:nvSpPr>
            <p:cNvPr id="5213" name="AutoShape 6"/>
            <p:cNvSpPr>
              <a:spLocks noChangeAspect="1" noChangeArrowheads="1" noTextEdit="1"/>
            </p:cNvSpPr>
            <p:nvPr/>
          </p:nvSpPr>
          <p:spPr bwMode="auto">
            <a:xfrm>
              <a:off x="3264" y="1824"/>
              <a:ext cx="252"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
          <p:nvSpPr>
            <p:cNvPr id="5214" name="Freeform 9"/>
            <p:cNvSpPr>
              <a:spLocks/>
            </p:cNvSpPr>
            <p:nvPr/>
          </p:nvSpPr>
          <p:spPr bwMode="auto">
            <a:xfrm>
              <a:off x="3264" y="1824"/>
              <a:ext cx="252" cy="240"/>
            </a:xfrm>
            <a:custGeom>
              <a:avLst/>
              <a:gdLst>
                <a:gd name="T0" fmla="*/ 10 w 3270"/>
                <a:gd name="T1" fmla="*/ 0 h 3114"/>
                <a:gd name="T2" fmla="*/ 12 w 3270"/>
                <a:gd name="T3" fmla="*/ 0 h 3114"/>
                <a:gd name="T4" fmla="*/ 13 w 3270"/>
                <a:gd name="T5" fmla="*/ 0 h 3114"/>
                <a:gd name="T6" fmla="*/ 14 w 3270"/>
                <a:gd name="T7" fmla="*/ 1 h 3114"/>
                <a:gd name="T8" fmla="*/ 15 w 3270"/>
                <a:gd name="T9" fmla="*/ 2 h 3114"/>
                <a:gd name="T10" fmla="*/ 16 w 3270"/>
                <a:gd name="T11" fmla="*/ 3 h 3114"/>
                <a:gd name="T12" fmla="*/ 17 w 3270"/>
                <a:gd name="T13" fmla="*/ 3 h 3114"/>
                <a:gd name="T14" fmla="*/ 18 w 3270"/>
                <a:gd name="T15" fmla="*/ 5 h 3114"/>
                <a:gd name="T16" fmla="*/ 19 w 3270"/>
                <a:gd name="T17" fmla="*/ 6 h 3114"/>
                <a:gd name="T18" fmla="*/ 19 w 3270"/>
                <a:gd name="T19" fmla="*/ 7 h 3114"/>
                <a:gd name="T20" fmla="*/ 19 w 3270"/>
                <a:gd name="T21" fmla="*/ 8 h 3114"/>
                <a:gd name="T22" fmla="*/ 19 w 3270"/>
                <a:gd name="T23" fmla="*/ 9 h 3114"/>
                <a:gd name="T24" fmla="*/ 19 w 3270"/>
                <a:gd name="T25" fmla="*/ 11 h 3114"/>
                <a:gd name="T26" fmla="*/ 19 w 3270"/>
                <a:gd name="T27" fmla="*/ 12 h 3114"/>
                <a:gd name="T28" fmla="*/ 19 w 3270"/>
                <a:gd name="T29" fmla="*/ 13 h 3114"/>
                <a:gd name="T30" fmla="*/ 18 w 3270"/>
                <a:gd name="T31" fmla="*/ 14 h 3114"/>
                <a:gd name="T32" fmla="*/ 17 w 3270"/>
                <a:gd name="T33" fmla="*/ 16 h 3114"/>
                <a:gd name="T34" fmla="*/ 16 w 3270"/>
                <a:gd name="T35" fmla="*/ 16 h 3114"/>
                <a:gd name="T36" fmla="*/ 15 w 3270"/>
                <a:gd name="T37" fmla="*/ 17 h 3114"/>
                <a:gd name="T38" fmla="*/ 15 w 3270"/>
                <a:gd name="T39" fmla="*/ 17 h 3114"/>
                <a:gd name="T40" fmla="*/ 14 w 3270"/>
                <a:gd name="T41" fmla="*/ 17 h 3114"/>
                <a:gd name="T42" fmla="*/ 13 w 3270"/>
                <a:gd name="T43" fmla="*/ 18 h 3114"/>
                <a:gd name="T44" fmla="*/ 13 w 3270"/>
                <a:gd name="T45" fmla="*/ 18 h 3114"/>
                <a:gd name="T46" fmla="*/ 12 w 3270"/>
                <a:gd name="T47" fmla="*/ 18 h 3114"/>
                <a:gd name="T48" fmla="*/ 10 w 3270"/>
                <a:gd name="T49" fmla="*/ 18 h 3114"/>
                <a:gd name="T50" fmla="*/ 9 w 3270"/>
                <a:gd name="T51" fmla="*/ 18 h 3114"/>
                <a:gd name="T52" fmla="*/ 8 w 3270"/>
                <a:gd name="T53" fmla="*/ 18 h 3114"/>
                <a:gd name="T54" fmla="*/ 7 w 3270"/>
                <a:gd name="T55" fmla="*/ 18 h 3114"/>
                <a:gd name="T56" fmla="*/ 6 w 3270"/>
                <a:gd name="T57" fmla="*/ 18 h 3114"/>
                <a:gd name="T58" fmla="*/ 5 w 3270"/>
                <a:gd name="T59" fmla="*/ 17 h 3114"/>
                <a:gd name="T60" fmla="*/ 5 w 3270"/>
                <a:gd name="T61" fmla="*/ 17 h 3114"/>
                <a:gd name="T62" fmla="*/ 4 w 3270"/>
                <a:gd name="T63" fmla="*/ 17 h 3114"/>
                <a:gd name="T64" fmla="*/ 3 w 3270"/>
                <a:gd name="T65" fmla="*/ 16 h 3114"/>
                <a:gd name="T66" fmla="*/ 3 w 3270"/>
                <a:gd name="T67" fmla="*/ 16 h 3114"/>
                <a:gd name="T68" fmla="*/ 2 w 3270"/>
                <a:gd name="T69" fmla="*/ 14 h 3114"/>
                <a:gd name="T70" fmla="*/ 1 w 3270"/>
                <a:gd name="T71" fmla="*/ 13 h 3114"/>
                <a:gd name="T72" fmla="*/ 0 w 3270"/>
                <a:gd name="T73" fmla="*/ 12 h 3114"/>
                <a:gd name="T74" fmla="*/ 0 w 3270"/>
                <a:gd name="T75" fmla="*/ 11 h 3114"/>
                <a:gd name="T76" fmla="*/ 0 w 3270"/>
                <a:gd name="T77" fmla="*/ 9 h 3114"/>
                <a:gd name="T78" fmla="*/ 0 w 3270"/>
                <a:gd name="T79" fmla="*/ 8 h 3114"/>
                <a:gd name="T80" fmla="*/ 0 w 3270"/>
                <a:gd name="T81" fmla="*/ 7 h 3114"/>
                <a:gd name="T82" fmla="*/ 1 w 3270"/>
                <a:gd name="T83" fmla="*/ 6 h 3114"/>
                <a:gd name="T84" fmla="*/ 1 w 3270"/>
                <a:gd name="T85" fmla="*/ 5 h 3114"/>
                <a:gd name="T86" fmla="*/ 2 w 3270"/>
                <a:gd name="T87" fmla="*/ 3 h 3114"/>
                <a:gd name="T88" fmla="*/ 4 w 3270"/>
                <a:gd name="T89" fmla="*/ 2 h 3114"/>
                <a:gd name="T90" fmla="*/ 4 w 3270"/>
                <a:gd name="T91" fmla="*/ 1 h 3114"/>
                <a:gd name="T92" fmla="*/ 5 w 3270"/>
                <a:gd name="T93" fmla="*/ 1 h 3114"/>
                <a:gd name="T94" fmla="*/ 7 w 3270"/>
                <a:gd name="T95" fmla="*/ 0 h 3114"/>
                <a:gd name="T96" fmla="*/ 8 w 3270"/>
                <a:gd name="T97" fmla="*/ 0 h 3114"/>
                <a:gd name="T98" fmla="*/ 9 w 3270"/>
                <a:gd name="T99" fmla="*/ 0 h 311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3270" h="3114">
                  <a:moveTo>
                    <a:pt x="1635" y="0"/>
                  </a:moveTo>
                  <a:lnTo>
                    <a:pt x="1678" y="0"/>
                  </a:lnTo>
                  <a:lnTo>
                    <a:pt x="1720" y="2"/>
                  </a:lnTo>
                  <a:lnTo>
                    <a:pt x="1802" y="8"/>
                  </a:lnTo>
                  <a:lnTo>
                    <a:pt x="1883" y="19"/>
                  </a:lnTo>
                  <a:lnTo>
                    <a:pt x="1964" y="33"/>
                  </a:lnTo>
                  <a:lnTo>
                    <a:pt x="2005" y="39"/>
                  </a:lnTo>
                  <a:lnTo>
                    <a:pt x="2082" y="60"/>
                  </a:lnTo>
                  <a:lnTo>
                    <a:pt x="2160" y="82"/>
                  </a:lnTo>
                  <a:lnTo>
                    <a:pt x="2233" y="108"/>
                  </a:lnTo>
                  <a:lnTo>
                    <a:pt x="2308" y="139"/>
                  </a:lnTo>
                  <a:lnTo>
                    <a:pt x="2377" y="172"/>
                  </a:lnTo>
                  <a:lnTo>
                    <a:pt x="2416" y="188"/>
                  </a:lnTo>
                  <a:lnTo>
                    <a:pt x="2516" y="247"/>
                  </a:lnTo>
                  <a:lnTo>
                    <a:pt x="2549" y="267"/>
                  </a:lnTo>
                  <a:lnTo>
                    <a:pt x="2613" y="311"/>
                  </a:lnTo>
                  <a:lnTo>
                    <a:pt x="2675" y="357"/>
                  </a:lnTo>
                  <a:lnTo>
                    <a:pt x="2762" y="432"/>
                  </a:lnTo>
                  <a:lnTo>
                    <a:pt x="2792" y="458"/>
                  </a:lnTo>
                  <a:lnTo>
                    <a:pt x="2818" y="483"/>
                  </a:lnTo>
                  <a:lnTo>
                    <a:pt x="2896" y="568"/>
                  </a:lnTo>
                  <a:lnTo>
                    <a:pt x="2945" y="627"/>
                  </a:lnTo>
                  <a:lnTo>
                    <a:pt x="2991" y="687"/>
                  </a:lnTo>
                  <a:lnTo>
                    <a:pt x="3053" y="784"/>
                  </a:lnTo>
                  <a:lnTo>
                    <a:pt x="3091" y="850"/>
                  </a:lnTo>
                  <a:lnTo>
                    <a:pt x="3126" y="917"/>
                  </a:lnTo>
                  <a:lnTo>
                    <a:pt x="3157" y="989"/>
                  </a:lnTo>
                  <a:lnTo>
                    <a:pt x="3183" y="1059"/>
                  </a:lnTo>
                  <a:lnTo>
                    <a:pt x="3209" y="1133"/>
                  </a:lnTo>
                  <a:lnTo>
                    <a:pt x="3229" y="1207"/>
                  </a:lnTo>
                  <a:lnTo>
                    <a:pt x="3237" y="1244"/>
                  </a:lnTo>
                  <a:lnTo>
                    <a:pt x="3250" y="1321"/>
                  </a:lnTo>
                  <a:lnTo>
                    <a:pt x="3261" y="1398"/>
                  </a:lnTo>
                  <a:lnTo>
                    <a:pt x="3269" y="1477"/>
                  </a:lnTo>
                  <a:lnTo>
                    <a:pt x="3270" y="1517"/>
                  </a:lnTo>
                  <a:lnTo>
                    <a:pt x="3270" y="1598"/>
                  </a:lnTo>
                  <a:lnTo>
                    <a:pt x="3269" y="1637"/>
                  </a:lnTo>
                  <a:lnTo>
                    <a:pt x="3261" y="1716"/>
                  </a:lnTo>
                  <a:lnTo>
                    <a:pt x="3250" y="1794"/>
                  </a:lnTo>
                  <a:lnTo>
                    <a:pt x="3237" y="1870"/>
                  </a:lnTo>
                  <a:lnTo>
                    <a:pt x="3229" y="1907"/>
                  </a:lnTo>
                  <a:lnTo>
                    <a:pt x="3209" y="1983"/>
                  </a:lnTo>
                  <a:lnTo>
                    <a:pt x="3183" y="2057"/>
                  </a:lnTo>
                  <a:lnTo>
                    <a:pt x="3157" y="2129"/>
                  </a:lnTo>
                  <a:lnTo>
                    <a:pt x="3126" y="2197"/>
                  </a:lnTo>
                  <a:lnTo>
                    <a:pt x="3091" y="2264"/>
                  </a:lnTo>
                  <a:lnTo>
                    <a:pt x="3053" y="2333"/>
                  </a:lnTo>
                  <a:lnTo>
                    <a:pt x="2991" y="2427"/>
                  </a:lnTo>
                  <a:lnTo>
                    <a:pt x="2967" y="2458"/>
                  </a:lnTo>
                  <a:lnTo>
                    <a:pt x="2896" y="2546"/>
                  </a:lnTo>
                  <a:lnTo>
                    <a:pt x="2818" y="2631"/>
                  </a:lnTo>
                  <a:lnTo>
                    <a:pt x="2762" y="2684"/>
                  </a:lnTo>
                  <a:lnTo>
                    <a:pt x="2734" y="2710"/>
                  </a:lnTo>
                  <a:lnTo>
                    <a:pt x="2705" y="2736"/>
                  </a:lnTo>
                  <a:lnTo>
                    <a:pt x="2644" y="2783"/>
                  </a:lnTo>
                  <a:lnTo>
                    <a:pt x="2613" y="2805"/>
                  </a:lnTo>
                  <a:lnTo>
                    <a:pt x="2581" y="2826"/>
                  </a:lnTo>
                  <a:lnTo>
                    <a:pt x="2549" y="2849"/>
                  </a:lnTo>
                  <a:lnTo>
                    <a:pt x="2516" y="2869"/>
                  </a:lnTo>
                  <a:lnTo>
                    <a:pt x="2482" y="2890"/>
                  </a:lnTo>
                  <a:lnTo>
                    <a:pt x="2448" y="2907"/>
                  </a:lnTo>
                  <a:lnTo>
                    <a:pt x="2416" y="2927"/>
                  </a:lnTo>
                  <a:lnTo>
                    <a:pt x="2377" y="2942"/>
                  </a:lnTo>
                  <a:lnTo>
                    <a:pt x="2344" y="2962"/>
                  </a:lnTo>
                  <a:lnTo>
                    <a:pt x="2308" y="2975"/>
                  </a:lnTo>
                  <a:lnTo>
                    <a:pt x="2271" y="2993"/>
                  </a:lnTo>
                  <a:lnTo>
                    <a:pt x="2233" y="3006"/>
                  </a:lnTo>
                  <a:lnTo>
                    <a:pt x="2198" y="3020"/>
                  </a:lnTo>
                  <a:lnTo>
                    <a:pt x="2160" y="3032"/>
                  </a:lnTo>
                  <a:lnTo>
                    <a:pt x="2122" y="3046"/>
                  </a:lnTo>
                  <a:lnTo>
                    <a:pt x="2005" y="3075"/>
                  </a:lnTo>
                  <a:lnTo>
                    <a:pt x="1964" y="3083"/>
                  </a:lnTo>
                  <a:lnTo>
                    <a:pt x="1843" y="3103"/>
                  </a:lnTo>
                  <a:lnTo>
                    <a:pt x="1802" y="3106"/>
                  </a:lnTo>
                  <a:lnTo>
                    <a:pt x="1761" y="3111"/>
                  </a:lnTo>
                  <a:lnTo>
                    <a:pt x="1678" y="3114"/>
                  </a:lnTo>
                  <a:lnTo>
                    <a:pt x="1593" y="3114"/>
                  </a:lnTo>
                  <a:lnTo>
                    <a:pt x="1510" y="3111"/>
                  </a:lnTo>
                  <a:lnTo>
                    <a:pt x="1468" y="3106"/>
                  </a:lnTo>
                  <a:lnTo>
                    <a:pt x="1427" y="3103"/>
                  </a:lnTo>
                  <a:lnTo>
                    <a:pt x="1307" y="3083"/>
                  </a:lnTo>
                  <a:lnTo>
                    <a:pt x="1267" y="3075"/>
                  </a:lnTo>
                  <a:lnTo>
                    <a:pt x="1151" y="3046"/>
                  </a:lnTo>
                  <a:lnTo>
                    <a:pt x="1112" y="3032"/>
                  </a:lnTo>
                  <a:lnTo>
                    <a:pt x="1075" y="3020"/>
                  </a:lnTo>
                  <a:lnTo>
                    <a:pt x="1039" y="3006"/>
                  </a:lnTo>
                  <a:lnTo>
                    <a:pt x="1001" y="2993"/>
                  </a:lnTo>
                  <a:lnTo>
                    <a:pt x="963" y="2975"/>
                  </a:lnTo>
                  <a:lnTo>
                    <a:pt x="927" y="2962"/>
                  </a:lnTo>
                  <a:lnTo>
                    <a:pt x="893" y="2942"/>
                  </a:lnTo>
                  <a:lnTo>
                    <a:pt x="857" y="2927"/>
                  </a:lnTo>
                  <a:lnTo>
                    <a:pt x="825" y="2907"/>
                  </a:lnTo>
                  <a:lnTo>
                    <a:pt x="790" y="2890"/>
                  </a:lnTo>
                  <a:lnTo>
                    <a:pt x="755" y="2869"/>
                  </a:lnTo>
                  <a:lnTo>
                    <a:pt x="722" y="2849"/>
                  </a:lnTo>
                  <a:lnTo>
                    <a:pt x="692" y="2826"/>
                  </a:lnTo>
                  <a:lnTo>
                    <a:pt x="660" y="2805"/>
                  </a:lnTo>
                  <a:lnTo>
                    <a:pt x="628" y="2783"/>
                  </a:lnTo>
                  <a:lnTo>
                    <a:pt x="567" y="2736"/>
                  </a:lnTo>
                  <a:lnTo>
                    <a:pt x="537" y="2710"/>
                  </a:lnTo>
                  <a:lnTo>
                    <a:pt x="480" y="2656"/>
                  </a:lnTo>
                  <a:lnTo>
                    <a:pt x="452" y="2631"/>
                  </a:lnTo>
                  <a:lnTo>
                    <a:pt x="375" y="2546"/>
                  </a:lnTo>
                  <a:lnTo>
                    <a:pt x="303" y="2458"/>
                  </a:lnTo>
                  <a:lnTo>
                    <a:pt x="281" y="2427"/>
                  </a:lnTo>
                  <a:lnTo>
                    <a:pt x="218" y="2333"/>
                  </a:lnTo>
                  <a:lnTo>
                    <a:pt x="180" y="2264"/>
                  </a:lnTo>
                  <a:lnTo>
                    <a:pt x="146" y="2197"/>
                  </a:lnTo>
                  <a:lnTo>
                    <a:pt x="116" y="2129"/>
                  </a:lnTo>
                  <a:lnTo>
                    <a:pt x="87" y="2057"/>
                  </a:lnTo>
                  <a:lnTo>
                    <a:pt x="64" y="1983"/>
                  </a:lnTo>
                  <a:lnTo>
                    <a:pt x="42" y="1907"/>
                  </a:lnTo>
                  <a:lnTo>
                    <a:pt x="35" y="1870"/>
                  </a:lnTo>
                  <a:lnTo>
                    <a:pt x="21" y="1794"/>
                  </a:lnTo>
                  <a:lnTo>
                    <a:pt x="10" y="1716"/>
                  </a:lnTo>
                  <a:lnTo>
                    <a:pt x="2" y="1637"/>
                  </a:lnTo>
                  <a:lnTo>
                    <a:pt x="0" y="1598"/>
                  </a:lnTo>
                  <a:lnTo>
                    <a:pt x="0" y="1517"/>
                  </a:lnTo>
                  <a:lnTo>
                    <a:pt x="2" y="1477"/>
                  </a:lnTo>
                  <a:lnTo>
                    <a:pt x="10" y="1398"/>
                  </a:lnTo>
                  <a:lnTo>
                    <a:pt x="21" y="1321"/>
                  </a:lnTo>
                  <a:lnTo>
                    <a:pt x="35" y="1244"/>
                  </a:lnTo>
                  <a:lnTo>
                    <a:pt x="42" y="1207"/>
                  </a:lnTo>
                  <a:lnTo>
                    <a:pt x="64" y="1133"/>
                  </a:lnTo>
                  <a:lnTo>
                    <a:pt x="87" y="1059"/>
                  </a:lnTo>
                  <a:lnTo>
                    <a:pt x="116" y="989"/>
                  </a:lnTo>
                  <a:lnTo>
                    <a:pt x="146" y="917"/>
                  </a:lnTo>
                  <a:lnTo>
                    <a:pt x="180" y="850"/>
                  </a:lnTo>
                  <a:lnTo>
                    <a:pt x="218" y="784"/>
                  </a:lnTo>
                  <a:lnTo>
                    <a:pt x="281" y="687"/>
                  </a:lnTo>
                  <a:lnTo>
                    <a:pt x="327" y="627"/>
                  </a:lnTo>
                  <a:lnTo>
                    <a:pt x="375" y="568"/>
                  </a:lnTo>
                  <a:lnTo>
                    <a:pt x="452" y="483"/>
                  </a:lnTo>
                  <a:lnTo>
                    <a:pt x="507" y="432"/>
                  </a:lnTo>
                  <a:lnTo>
                    <a:pt x="596" y="357"/>
                  </a:lnTo>
                  <a:lnTo>
                    <a:pt x="660" y="311"/>
                  </a:lnTo>
                  <a:lnTo>
                    <a:pt x="722" y="267"/>
                  </a:lnTo>
                  <a:lnTo>
                    <a:pt x="755" y="247"/>
                  </a:lnTo>
                  <a:lnTo>
                    <a:pt x="825" y="207"/>
                  </a:lnTo>
                  <a:lnTo>
                    <a:pt x="857" y="188"/>
                  </a:lnTo>
                  <a:lnTo>
                    <a:pt x="927" y="154"/>
                  </a:lnTo>
                  <a:lnTo>
                    <a:pt x="963" y="139"/>
                  </a:lnTo>
                  <a:lnTo>
                    <a:pt x="1039" y="108"/>
                  </a:lnTo>
                  <a:lnTo>
                    <a:pt x="1112" y="82"/>
                  </a:lnTo>
                  <a:lnTo>
                    <a:pt x="1190" y="60"/>
                  </a:lnTo>
                  <a:lnTo>
                    <a:pt x="1267" y="39"/>
                  </a:lnTo>
                  <a:lnTo>
                    <a:pt x="1307" y="33"/>
                  </a:lnTo>
                  <a:lnTo>
                    <a:pt x="1388" y="19"/>
                  </a:lnTo>
                  <a:lnTo>
                    <a:pt x="1468" y="8"/>
                  </a:lnTo>
                  <a:lnTo>
                    <a:pt x="1552" y="2"/>
                  </a:lnTo>
                  <a:lnTo>
                    <a:pt x="1593" y="0"/>
                  </a:lnTo>
                  <a:lnTo>
                    <a:pt x="1635" y="0"/>
                  </a:lnTo>
                  <a:close/>
                </a:path>
              </a:pathLst>
            </a:custGeom>
            <a:solidFill>
              <a:srgbClr val="FFC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mtClean="0"/>
            </a:p>
          </p:txBody>
        </p:sp>
        <p:sp>
          <p:nvSpPr>
            <p:cNvPr id="5215" name="Freeform 10"/>
            <p:cNvSpPr>
              <a:spLocks/>
            </p:cNvSpPr>
            <p:nvPr/>
          </p:nvSpPr>
          <p:spPr bwMode="auto">
            <a:xfrm>
              <a:off x="3335" y="1888"/>
              <a:ext cx="26" cy="52"/>
            </a:xfrm>
            <a:custGeom>
              <a:avLst/>
              <a:gdLst>
                <a:gd name="T0" fmla="*/ 1 w 340"/>
                <a:gd name="T1" fmla="*/ 0 h 686"/>
                <a:gd name="T2" fmla="*/ 1 w 340"/>
                <a:gd name="T3" fmla="*/ 0 h 686"/>
                <a:gd name="T4" fmla="*/ 1 w 340"/>
                <a:gd name="T5" fmla="*/ 0 h 686"/>
                <a:gd name="T6" fmla="*/ 1 w 340"/>
                <a:gd name="T7" fmla="*/ 0 h 686"/>
                <a:gd name="T8" fmla="*/ 1 w 340"/>
                <a:gd name="T9" fmla="*/ 0 h 686"/>
                <a:gd name="T10" fmla="*/ 1 w 340"/>
                <a:gd name="T11" fmla="*/ 0 h 686"/>
                <a:gd name="T12" fmla="*/ 2 w 340"/>
                <a:gd name="T13" fmla="*/ 0 h 686"/>
                <a:gd name="T14" fmla="*/ 2 w 340"/>
                <a:gd name="T15" fmla="*/ 1 h 686"/>
                <a:gd name="T16" fmla="*/ 2 w 340"/>
                <a:gd name="T17" fmla="*/ 1 h 686"/>
                <a:gd name="T18" fmla="*/ 2 w 340"/>
                <a:gd name="T19" fmla="*/ 1 h 686"/>
                <a:gd name="T20" fmla="*/ 2 w 340"/>
                <a:gd name="T21" fmla="*/ 1 h 686"/>
                <a:gd name="T22" fmla="*/ 2 w 340"/>
                <a:gd name="T23" fmla="*/ 1 h 686"/>
                <a:gd name="T24" fmla="*/ 2 w 340"/>
                <a:gd name="T25" fmla="*/ 2 h 686"/>
                <a:gd name="T26" fmla="*/ 2 w 340"/>
                <a:gd name="T27" fmla="*/ 2 h 686"/>
                <a:gd name="T28" fmla="*/ 2 w 340"/>
                <a:gd name="T29" fmla="*/ 2 h 686"/>
                <a:gd name="T30" fmla="*/ 2 w 340"/>
                <a:gd name="T31" fmla="*/ 3 h 686"/>
                <a:gd name="T32" fmla="*/ 2 w 340"/>
                <a:gd name="T33" fmla="*/ 3 h 686"/>
                <a:gd name="T34" fmla="*/ 2 w 340"/>
                <a:gd name="T35" fmla="*/ 3 h 686"/>
                <a:gd name="T36" fmla="*/ 2 w 340"/>
                <a:gd name="T37" fmla="*/ 3 h 686"/>
                <a:gd name="T38" fmla="*/ 2 w 340"/>
                <a:gd name="T39" fmla="*/ 3 h 686"/>
                <a:gd name="T40" fmla="*/ 2 w 340"/>
                <a:gd name="T41" fmla="*/ 3 h 686"/>
                <a:gd name="T42" fmla="*/ 1 w 340"/>
                <a:gd name="T43" fmla="*/ 4 h 686"/>
                <a:gd name="T44" fmla="*/ 1 w 340"/>
                <a:gd name="T45" fmla="*/ 4 h 686"/>
                <a:gd name="T46" fmla="*/ 1 w 340"/>
                <a:gd name="T47" fmla="*/ 4 h 686"/>
                <a:gd name="T48" fmla="*/ 1 w 340"/>
                <a:gd name="T49" fmla="*/ 4 h 686"/>
                <a:gd name="T50" fmla="*/ 1 w 340"/>
                <a:gd name="T51" fmla="*/ 4 h 686"/>
                <a:gd name="T52" fmla="*/ 1 w 340"/>
                <a:gd name="T53" fmla="*/ 4 h 686"/>
                <a:gd name="T54" fmla="*/ 1 w 340"/>
                <a:gd name="T55" fmla="*/ 4 h 686"/>
                <a:gd name="T56" fmla="*/ 1 w 340"/>
                <a:gd name="T57" fmla="*/ 4 h 686"/>
                <a:gd name="T58" fmla="*/ 1 w 340"/>
                <a:gd name="T59" fmla="*/ 4 h 686"/>
                <a:gd name="T60" fmla="*/ 1 w 340"/>
                <a:gd name="T61" fmla="*/ 4 h 686"/>
                <a:gd name="T62" fmla="*/ 1 w 340"/>
                <a:gd name="T63" fmla="*/ 4 h 686"/>
                <a:gd name="T64" fmla="*/ 1 w 340"/>
                <a:gd name="T65" fmla="*/ 4 h 686"/>
                <a:gd name="T66" fmla="*/ 0 w 340"/>
                <a:gd name="T67" fmla="*/ 4 h 686"/>
                <a:gd name="T68" fmla="*/ 0 w 340"/>
                <a:gd name="T69" fmla="*/ 3 h 686"/>
                <a:gd name="T70" fmla="*/ 0 w 340"/>
                <a:gd name="T71" fmla="*/ 3 h 686"/>
                <a:gd name="T72" fmla="*/ 0 w 340"/>
                <a:gd name="T73" fmla="*/ 3 h 686"/>
                <a:gd name="T74" fmla="*/ 0 w 340"/>
                <a:gd name="T75" fmla="*/ 3 h 686"/>
                <a:gd name="T76" fmla="*/ 0 w 340"/>
                <a:gd name="T77" fmla="*/ 2 h 686"/>
                <a:gd name="T78" fmla="*/ 0 w 340"/>
                <a:gd name="T79" fmla="*/ 2 h 686"/>
                <a:gd name="T80" fmla="*/ 0 w 340"/>
                <a:gd name="T81" fmla="*/ 1 h 686"/>
                <a:gd name="T82" fmla="*/ 0 w 340"/>
                <a:gd name="T83" fmla="*/ 1 h 686"/>
                <a:gd name="T84" fmla="*/ 0 w 340"/>
                <a:gd name="T85" fmla="*/ 1 h 686"/>
                <a:gd name="T86" fmla="*/ 0 w 340"/>
                <a:gd name="T87" fmla="*/ 1 h 686"/>
                <a:gd name="T88" fmla="*/ 0 w 340"/>
                <a:gd name="T89" fmla="*/ 0 h 686"/>
                <a:gd name="T90" fmla="*/ 1 w 340"/>
                <a:gd name="T91" fmla="*/ 0 h 686"/>
                <a:gd name="T92" fmla="*/ 1 w 340"/>
                <a:gd name="T93" fmla="*/ 0 h 686"/>
                <a:gd name="T94" fmla="*/ 1 w 340"/>
                <a:gd name="T95" fmla="*/ 0 h 686"/>
                <a:gd name="T96" fmla="*/ 1 w 340"/>
                <a:gd name="T97" fmla="*/ 0 h 686"/>
                <a:gd name="T98" fmla="*/ 1 w 340"/>
                <a:gd name="T99" fmla="*/ 0 h 686"/>
                <a:gd name="T100" fmla="*/ 1 w 340"/>
                <a:gd name="T101" fmla="*/ 0 h 68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340" h="686">
                  <a:moveTo>
                    <a:pt x="170" y="0"/>
                  </a:moveTo>
                  <a:lnTo>
                    <a:pt x="178" y="0"/>
                  </a:lnTo>
                  <a:lnTo>
                    <a:pt x="197" y="3"/>
                  </a:lnTo>
                  <a:lnTo>
                    <a:pt x="205" y="6"/>
                  </a:lnTo>
                  <a:lnTo>
                    <a:pt x="219" y="13"/>
                  </a:lnTo>
                  <a:lnTo>
                    <a:pt x="251" y="41"/>
                  </a:lnTo>
                  <a:lnTo>
                    <a:pt x="279" y="78"/>
                  </a:lnTo>
                  <a:lnTo>
                    <a:pt x="291" y="99"/>
                  </a:lnTo>
                  <a:lnTo>
                    <a:pt x="301" y="125"/>
                  </a:lnTo>
                  <a:lnTo>
                    <a:pt x="312" y="152"/>
                  </a:lnTo>
                  <a:lnTo>
                    <a:pt x="321" y="179"/>
                  </a:lnTo>
                  <a:lnTo>
                    <a:pt x="326" y="208"/>
                  </a:lnTo>
                  <a:lnTo>
                    <a:pt x="337" y="274"/>
                  </a:lnTo>
                  <a:lnTo>
                    <a:pt x="340" y="342"/>
                  </a:lnTo>
                  <a:lnTo>
                    <a:pt x="337" y="413"/>
                  </a:lnTo>
                  <a:lnTo>
                    <a:pt x="326" y="478"/>
                  </a:lnTo>
                  <a:lnTo>
                    <a:pt x="321" y="506"/>
                  </a:lnTo>
                  <a:lnTo>
                    <a:pt x="312" y="534"/>
                  </a:lnTo>
                  <a:lnTo>
                    <a:pt x="301" y="564"/>
                  </a:lnTo>
                  <a:lnTo>
                    <a:pt x="291" y="585"/>
                  </a:lnTo>
                  <a:lnTo>
                    <a:pt x="279" y="608"/>
                  </a:lnTo>
                  <a:lnTo>
                    <a:pt x="251" y="645"/>
                  </a:lnTo>
                  <a:lnTo>
                    <a:pt x="236" y="658"/>
                  </a:lnTo>
                  <a:lnTo>
                    <a:pt x="219" y="671"/>
                  </a:lnTo>
                  <a:lnTo>
                    <a:pt x="205" y="681"/>
                  </a:lnTo>
                  <a:lnTo>
                    <a:pt x="197" y="685"/>
                  </a:lnTo>
                  <a:lnTo>
                    <a:pt x="178" y="686"/>
                  </a:lnTo>
                  <a:lnTo>
                    <a:pt x="162" y="686"/>
                  </a:lnTo>
                  <a:lnTo>
                    <a:pt x="144" y="685"/>
                  </a:lnTo>
                  <a:lnTo>
                    <a:pt x="135" y="681"/>
                  </a:lnTo>
                  <a:lnTo>
                    <a:pt x="121" y="671"/>
                  </a:lnTo>
                  <a:lnTo>
                    <a:pt x="105" y="658"/>
                  </a:lnTo>
                  <a:lnTo>
                    <a:pt x="89" y="645"/>
                  </a:lnTo>
                  <a:lnTo>
                    <a:pt x="76" y="629"/>
                  </a:lnTo>
                  <a:lnTo>
                    <a:pt x="64" y="608"/>
                  </a:lnTo>
                  <a:lnTo>
                    <a:pt x="38" y="564"/>
                  </a:lnTo>
                  <a:lnTo>
                    <a:pt x="13" y="478"/>
                  </a:lnTo>
                  <a:lnTo>
                    <a:pt x="8" y="447"/>
                  </a:lnTo>
                  <a:lnTo>
                    <a:pt x="0" y="378"/>
                  </a:lnTo>
                  <a:lnTo>
                    <a:pt x="0" y="308"/>
                  </a:lnTo>
                  <a:lnTo>
                    <a:pt x="8" y="241"/>
                  </a:lnTo>
                  <a:lnTo>
                    <a:pt x="13" y="208"/>
                  </a:lnTo>
                  <a:lnTo>
                    <a:pt x="38" y="125"/>
                  </a:lnTo>
                  <a:lnTo>
                    <a:pt x="51" y="99"/>
                  </a:lnTo>
                  <a:lnTo>
                    <a:pt x="76" y="58"/>
                  </a:lnTo>
                  <a:lnTo>
                    <a:pt x="89" y="41"/>
                  </a:lnTo>
                  <a:lnTo>
                    <a:pt x="121" y="13"/>
                  </a:lnTo>
                  <a:lnTo>
                    <a:pt x="135" y="6"/>
                  </a:lnTo>
                  <a:lnTo>
                    <a:pt x="144" y="3"/>
                  </a:lnTo>
                  <a:lnTo>
                    <a:pt x="162" y="0"/>
                  </a:lnTo>
                  <a:lnTo>
                    <a:pt x="17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mtClean="0"/>
            </a:p>
          </p:txBody>
        </p:sp>
        <p:sp>
          <p:nvSpPr>
            <p:cNvPr id="5216" name="Freeform 11"/>
            <p:cNvSpPr>
              <a:spLocks/>
            </p:cNvSpPr>
            <p:nvPr/>
          </p:nvSpPr>
          <p:spPr bwMode="auto">
            <a:xfrm>
              <a:off x="3335" y="1887"/>
              <a:ext cx="27" cy="54"/>
            </a:xfrm>
            <a:custGeom>
              <a:avLst/>
              <a:gdLst>
                <a:gd name="T0" fmla="*/ 1 w 346"/>
                <a:gd name="T1" fmla="*/ 0 h 693"/>
                <a:gd name="T2" fmla="*/ 1 w 346"/>
                <a:gd name="T3" fmla="*/ 0 h 693"/>
                <a:gd name="T4" fmla="*/ 1 w 346"/>
                <a:gd name="T5" fmla="*/ 0 h 693"/>
                <a:gd name="T6" fmla="*/ 1 w 346"/>
                <a:gd name="T7" fmla="*/ 0 h 693"/>
                <a:gd name="T8" fmla="*/ 2 w 346"/>
                <a:gd name="T9" fmla="*/ 0 h 693"/>
                <a:gd name="T10" fmla="*/ 2 w 346"/>
                <a:gd name="T11" fmla="*/ 1 h 693"/>
                <a:gd name="T12" fmla="*/ 2 w 346"/>
                <a:gd name="T13" fmla="*/ 1 h 693"/>
                <a:gd name="T14" fmla="*/ 2 w 346"/>
                <a:gd name="T15" fmla="*/ 2 h 693"/>
                <a:gd name="T16" fmla="*/ 2 w 346"/>
                <a:gd name="T17" fmla="*/ 2 h 693"/>
                <a:gd name="T18" fmla="*/ 2 w 346"/>
                <a:gd name="T19" fmla="*/ 3 h 693"/>
                <a:gd name="T20" fmla="*/ 2 w 346"/>
                <a:gd name="T21" fmla="*/ 4 h 693"/>
                <a:gd name="T22" fmla="*/ 1 w 346"/>
                <a:gd name="T23" fmla="*/ 4 h 693"/>
                <a:gd name="T24" fmla="*/ 1 w 346"/>
                <a:gd name="T25" fmla="*/ 4 h 693"/>
                <a:gd name="T26" fmla="*/ 1 w 346"/>
                <a:gd name="T27" fmla="*/ 4 h 693"/>
                <a:gd name="T28" fmla="*/ 1 w 346"/>
                <a:gd name="T29" fmla="*/ 4 h 693"/>
                <a:gd name="T30" fmla="*/ 1 w 346"/>
                <a:gd name="T31" fmla="*/ 4 h 693"/>
                <a:gd name="T32" fmla="*/ 1 w 346"/>
                <a:gd name="T33" fmla="*/ 4 h 693"/>
                <a:gd name="T34" fmla="*/ 0 w 346"/>
                <a:gd name="T35" fmla="*/ 4 h 693"/>
                <a:gd name="T36" fmla="*/ 0 w 346"/>
                <a:gd name="T37" fmla="*/ 3 h 693"/>
                <a:gd name="T38" fmla="*/ 0 w 346"/>
                <a:gd name="T39" fmla="*/ 2 h 693"/>
                <a:gd name="T40" fmla="*/ 0 w 346"/>
                <a:gd name="T41" fmla="*/ 1 h 693"/>
                <a:gd name="T42" fmla="*/ 0 w 346"/>
                <a:gd name="T43" fmla="*/ 1 h 693"/>
                <a:gd name="T44" fmla="*/ 1 w 346"/>
                <a:gd name="T45" fmla="*/ 0 h 693"/>
                <a:gd name="T46" fmla="*/ 1 w 346"/>
                <a:gd name="T47" fmla="*/ 0 h 693"/>
                <a:gd name="T48" fmla="*/ 1 w 346"/>
                <a:gd name="T49" fmla="*/ 0 h 693"/>
                <a:gd name="T50" fmla="*/ 1 w 346"/>
                <a:gd name="T51" fmla="*/ 0 h 693"/>
                <a:gd name="T52" fmla="*/ 1 w 346"/>
                <a:gd name="T53" fmla="*/ 0 h 693"/>
                <a:gd name="T54" fmla="*/ 1 w 346"/>
                <a:gd name="T55" fmla="*/ 0 h 693"/>
                <a:gd name="T56" fmla="*/ 1 w 346"/>
                <a:gd name="T57" fmla="*/ 0 h 693"/>
                <a:gd name="T58" fmla="*/ 0 w 346"/>
                <a:gd name="T59" fmla="*/ 0 h 693"/>
                <a:gd name="T60" fmla="*/ 0 w 346"/>
                <a:gd name="T61" fmla="*/ 1 h 693"/>
                <a:gd name="T62" fmla="*/ 0 w 346"/>
                <a:gd name="T63" fmla="*/ 2 h 693"/>
                <a:gd name="T64" fmla="*/ 0 w 346"/>
                <a:gd name="T65" fmla="*/ 3 h 693"/>
                <a:gd name="T66" fmla="*/ 0 w 346"/>
                <a:gd name="T67" fmla="*/ 3 h 693"/>
                <a:gd name="T68" fmla="*/ 1 w 346"/>
                <a:gd name="T69" fmla="*/ 4 h 693"/>
                <a:gd name="T70" fmla="*/ 1 w 346"/>
                <a:gd name="T71" fmla="*/ 4 h 693"/>
                <a:gd name="T72" fmla="*/ 1 w 346"/>
                <a:gd name="T73" fmla="*/ 4 h 693"/>
                <a:gd name="T74" fmla="*/ 1 w 346"/>
                <a:gd name="T75" fmla="*/ 4 h 693"/>
                <a:gd name="T76" fmla="*/ 1 w 346"/>
                <a:gd name="T77" fmla="*/ 4 h 693"/>
                <a:gd name="T78" fmla="*/ 1 w 346"/>
                <a:gd name="T79" fmla="*/ 4 h 693"/>
                <a:gd name="T80" fmla="*/ 2 w 346"/>
                <a:gd name="T81" fmla="*/ 4 h 693"/>
                <a:gd name="T82" fmla="*/ 2 w 346"/>
                <a:gd name="T83" fmla="*/ 3 h 693"/>
                <a:gd name="T84" fmla="*/ 2 w 346"/>
                <a:gd name="T85" fmla="*/ 3 h 693"/>
                <a:gd name="T86" fmla="*/ 2 w 346"/>
                <a:gd name="T87" fmla="*/ 2 h 693"/>
                <a:gd name="T88" fmla="*/ 2 w 346"/>
                <a:gd name="T89" fmla="*/ 1 h 693"/>
                <a:gd name="T90" fmla="*/ 2 w 346"/>
                <a:gd name="T91" fmla="*/ 1 h 693"/>
                <a:gd name="T92" fmla="*/ 2 w 346"/>
                <a:gd name="T93" fmla="*/ 0 h 693"/>
                <a:gd name="T94" fmla="*/ 1 w 346"/>
                <a:gd name="T95" fmla="*/ 0 h 693"/>
                <a:gd name="T96" fmla="*/ 1 w 346"/>
                <a:gd name="T97" fmla="*/ 0 h 693"/>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346" h="693">
                  <a:moveTo>
                    <a:pt x="173" y="0"/>
                  </a:moveTo>
                  <a:lnTo>
                    <a:pt x="172" y="0"/>
                  </a:lnTo>
                  <a:lnTo>
                    <a:pt x="171" y="1"/>
                  </a:lnTo>
                  <a:lnTo>
                    <a:pt x="169" y="1"/>
                  </a:lnTo>
                  <a:lnTo>
                    <a:pt x="169" y="2"/>
                  </a:lnTo>
                  <a:lnTo>
                    <a:pt x="169" y="4"/>
                  </a:lnTo>
                  <a:lnTo>
                    <a:pt x="169" y="5"/>
                  </a:lnTo>
                  <a:lnTo>
                    <a:pt x="171" y="6"/>
                  </a:lnTo>
                  <a:lnTo>
                    <a:pt x="172" y="6"/>
                  </a:lnTo>
                  <a:lnTo>
                    <a:pt x="181" y="6"/>
                  </a:lnTo>
                  <a:lnTo>
                    <a:pt x="200" y="10"/>
                  </a:lnTo>
                  <a:lnTo>
                    <a:pt x="199" y="10"/>
                  </a:lnTo>
                  <a:lnTo>
                    <a:pt x="208" y="13"/>
                  </a:lnTo>
                  <a:lnTo>
                    <a:pt x="207" y="13"/>
                  </a:lnTo>
                  <a:lnTo>
                    <a:pt x="221" y="20"/>
                  </a:lnTo>
                  <a:lnTo>
                    <a:pt x="220" y="19"/>
                  </a:lnTo>
                  <a:lnTo>
                    <a:pt x="251" y="47"/>
                  </a:lnTo>
                  <a:lnTo>
                    <a:pt x="280" y="84"/>
                  </a:lnTo>
                  <a:lnTo>
                    <a:pt x="290" y="104"/>
                  </a:lnTo>
                  <a:lnTo>
                    <a:pt x="301" y="130"/>
                  </a:lnTo>
                  <a:lnTo>
                    <a:pt x="301" y="129"/>
                  </a:lnTo>
                  <a:lnTo>
                    <a:pt x="312" y="157"/>
                  </a:lnTo>
                  <a:lnTo>
                    <a:pt x="321" y="184"/>
                  </a:lnTo>
                  <a:lnTo>
                    <a:pt x="321" y="183"/>
                  </a:lnTo>
                  <a:lnTo>
                    <a:pt x="326" y="212"/>
                  </a:lnTo>
                  <a:lnTo>
                    <a:pt x="337" y="278"/>
                  </a:lnTo>
                  <a:lnTo>
                    <a:pt x="341" y="346"/>
                  </a:lnTo>
                  <a:lnTo>
                    <a:pt x="337" y="417"/>
                  </a:lnTo>
                  <a:lnTo>
                    <a:pt x="337" y="416"/>
                  </a:lnTo>
                  <a:lnTo>
                    <a:pt x="326" y="482"/>
                  </a:lnTo>
                  <a:lnTo>
                    <a:pt x="321" y="510"/>
                  </a:lnTo>
                  <a:lnTo>
                    <a:pt x="321" y="509"/>
                  </a:lnTo>
                  <a:lnTo>
                    <a:pt x="312" y="537"/>
                  </a:lnTo>
                  <a:lnTo>
                    <a:pt x="301" y="567"/>
                  </a:lnTo>
                  <a:lnTo>
                    <a:pt x="301" y="566"/>
                  </a:lnTo>
                  <a:lnTo>
                    <a:pt x="290" y="588"/>
                  </a:lnTo>
                  <a:lnTo>
                    <a:pt x="280" y="610"/>
                  </a:lnTo>
                  <a:lnTo>
                    <a:pt x="251" y="648"/>
                  </a:lnTo>
                  <a:lnTo>
                    <a:pt x="251" y="647"/>
                  </a:lnTo>
                  <a:lnTo>
                    <a:pt x="237" y="661"/>
                  </a:lnTo>
                  <a:lnTo>
                    <a:pt x="221" y="673"/>
                  </a:lnTo>
                  <a:lnTo>
                    <a:pt x="207" y="683"/>
                  </a:lnTo>
                  <a:lnTo>
                    <a:pt x="199" y="686"/>
                  </a:lnTo>
                  <a:lnTo>
                    <a:pt x="200" y="686"/>
                  </a:lnTo>
                  <a:lnTo>
                    <a:pt x="181" y="688"/>
                  </a:lnTo>
                  <a:lnTo>
                    <a:pt x="165" y="688"/>
                  </a:lnTo>
                  <a:lnTo>
                    <a:pt x="148" y="686"/>
                  </a:lnTo>
                  <a:lnTo>
                    <a:pt x="149" y="686"/>
                  </a:lnTo>
                  <a:lnTo>
                    <a:pt x="139" y="683"/>
                  </a:lnTo>
                  <a:lnTo>
                    <a:pt x="140" y="683"/>
                  </a:lnTo>
                  <a:lnTo>
                    <a:pt x="125" y="673"/>
                  </a:lnTo>
                  <a:lnTo>
                    <a:pt x="110" y="661"/>
                  </a:lnTo>
                  <a:lnTo>
                    <a:pt x="94" y="647"/>
                  </a:lnTo>
                  <a:lnTo>
                    <a:pt x="94" y="648"/>
                  </a:lnTo>
                  <a:lnTo>
                    <a:pt x="81" y="631"/>
                  </a:lnTo>
                  <a:lnTo>
                    <a:pt x="81" y="632"/>
                  </a:lnTo>
                  <a:lnTo>
                    <a:pt x="69" y="610"/>
                  </a:lnTo>
                  <a:lnTo>
                    <a:pt x="44" y="566"/>
                  </a:lnTo>
                  <a:lnTo>
                    <a:pt x="44" y="567"/>
                  </a:lnTo>
                  <a:lnTo>
                    <a:pt x="19" y="481"/>
                  </a:lnTo>
                  <a:lnTo>
                    <a:pt x="19" y="482"/>
                  </a:lnTo>
                  <a:lnTo>
                    <a:pt x="14" y="451"/>
                  </a:lnTo>
                  <a:lnTo>
                    <a:pt x="6" y="382"/>
                  </a:lnTo>
                  <a:lnTo>
                    <a:pt x="6" y="312"/>
                  </a:lnTo>
                  <a:lnTo>
                    <a:pt x="14" y="245"/>
                  </a:lnTo>
                  <a:lnTo>
                    <a:pt x="19" y="212"/>
                  </a:lnTo>
                  <a:lnTo>
                    <a:pt x="19" y="213"/>
                  </a:lnTo>
                  <a:lnTo>
                    <a:pt x="44" y="129"/>
                  </a:lnTo>
                  <a:lnTo>
                    <a:pt x="44" y="130"/>
                  </a:lnTo>
                  <a:lnTo>
                    <a:pt x="56" y="104"/>
                  </a:lnTo>
                  <a:lnTo>
                    <a:pt x="81" y="63"/>
                  </a:lnTo>
                  <a:lnTo>
                    <a:pt x="94" y="47"/>
                  </a:lnTo>
                  <a:lnTo>
                    <a:pt x="126" y="19"/>
                  </a:lnTo>
                  <a:lnTo>
                    <a:pt x="125" y="20"/>
                  </a:lnTo>
                  <a:lnTo>
                    <a:pt x="139" y="13"/>
                  </a:lnTo>
                  <a:lnTo>
                    <a:pt x="148" y="10"/>
                  </a:lnTo>
                  <a:lnTo>
                    <a:pt x="165" y="6"/>
                  </a:lnTo>
                  <a:lnTo>
                    <a:pt x="174" y="6"/>
                  </a:lnTo>
                  <a:lnTo>
                    <a:pt x="175" y="5"/>
                  </a:lnTo>
                  <a:lnTo>
                    <a:pt x="176" y="4"/>
                  </a:lnTo>
                  <a:lnTo>
                    <a:pt x="176" y="2"/>
                  </a:lnTo>
                  <a:lnTo>
                    <a:pt x="175" y="1"/>
                  </a:lnTo>
                  <a:lnTo>
                    <a:pt x="174" y="0"/>
                  </a:lnTo>
                  <a:lnTo>
                    <a:pt x="173" y="0"/>
                  </a:lnTo>
                  <a:lnTo>
                    <a:pt x="165" y="0"/>
                  </a:lnTo>
                  <a:lnTo>
                    <a:pt x="147" y="4"/>
                  </a:lnTo>
                  <a:lnTo>
                    <a:pt x="137" y="8"/>
                  </a:lnTo>
                  <a:lnTo>
                    <a:pt x="122" y="15"/>
                  </a:lnTo>
                  <a:lnTo>
                    <a:pt x="90" y="43"/>
                  </a:lnTo>
                  <a:lnTo>
                    <a:pt x="77" y="60"/>
                  </a:lnTo>
                  <a:lnTo>
                    <a:pt x="51" y="101"/>
                  </a:lnTo>
                  <a:lnTo>
                    <a:pt x="39" y="127"/>
                  </a:lnTo>
                  <a:lnTo>
                    <a:pt x="39" y="128"/>
                  </a:lnTo>
                  <a:lnTo>
                    <a:pt x="13" y="211"/>
                  </a:lnTo>
                  <a:lnTo>
                    <a:pt x="13" y="212"/>
                  </a:lnTo>
                  <a:lnTo>
                    <a:pt x="8" y="244"/>
                  </a:lnTo>
                  <a:lnTo>
                    <a:pt x="0" y="312"/>
                  </a:lnTo>
                  <a:lnTo>
                    <a:pt x="0" y="382"/>
                  </a:lnTo>
                  <a:lnTo>
                    <a:pt x="8" y="451"/>
                  </a:lnTo>
                  <a:lnTo>
                    <a:pt x="13" y="482"/>
                  </a:lnTo>
                  <a:lnTo>
                    <a:pt x="13" y="483"/>
                  </a:lnTo>
                  <a:lnTo>
                    <a:pt x="39" y="568"/>
                  </a:lnTo>
                  <a:lnTo>
                    <a:pt x="39" y="569"/>
                  </a:lnTo>
                  <a:lnTo>
                    <a:pt x="64" y="613"/>
                  </a:lnTo>
                  <a:lnTo>
                    <a:pt x="77" y="634"/>
                  </a:lnTo>
                  <a:lnTo>
                    <a:pt x="90" y="651"/>
                  </a:lnTo>
                  <a:lnTo>
                    <a:pt x="106" y="665"/>
                  </a:lnTo>
                  <a:lnTo>
                    <a:pt x="122" y="677"/>
                  </a:lnTo>
                  <a:lnTo>
                    <a:pt x="122" y="678"/>
                  </a:lnTo>
                  <a:lnTo>
                    <a:pt x="137" y="688"/>
                  </a:lnTo>
                  <a:lnTo>
                    <a:pt x="146" y="691"/>
                  </a:lnTo>
                  <a:lnTo>
                    <a:pt x="147" y="692"/>
                  </a:lnTo>
                  <a:lnTo>
                    <a:pt x="165" y="693"/>
                  </a:lnTo>
                  <a:lnTo>
                    <a:pt x="181" y="693"/>
                  </a:lnTo>
                  <a:lnTo>
                    <a:pt x="200" y="692"/>
                  </a:lnTo>
                  <a:lnTo>
                    <a:pt x="201" y="691"/>
                  </a:lnTo>
                  <a:lnTo>
                    <a:pt x="210" y="688"/>
                  </a:lnTo>
                  <a:lnTo>
                    <a:pt x="224" y="678"/>
                  </a:lnTo>
                  <a:lnTo>
                    <a:pt x="224" y="677"/>
                  </a:lnTo>
                  <a:lnTo>
                    <a:pt x="241" y="665"/>
                  </a:lnTo>
                  <a:lnTo>
                    <a:pt x="256" y="651"/>
                  </a:lnTo>
                  <a:lnTo>
                    <a:pt x="285" y="613"/>
                  </a:lnTo>
                  <a:lnTo>
                    <a:pt x="296" y="591"/>
                  </a:lnTo>
                  <a:lnTo>
                    <a:pt x="307" y="569"/>
                  </a:lnTo>
                  <a:lnTo>
                    <a:pt x="307" y="568"/>
                  </a:lnTo>
                  <a:lnTo>
                    <a:pt x="317" y="539"/>
                  </a:lnTo>
                  <a:lnTo>
                    <a:pt x="327" y="511"/>
                  </a:lnTo>
                  <a:lnTo>
                    <a:pt x="332" y="482"/>
                  </a:lnTo>
                  <a:lnTo>
                    <a:pt x="343" y="417"/>
                  </a:lnTo>
                  <a:lnTo>
                    <a:pt x="346" y="346"/>
                  </a:lnTo>
                  <a:lnTo>
                    <a:pt x="343" y="278"/>
                  </a:lnTo>
                  <a:lnTo>
                    <a:pt x="343" y="277"/>
                  </a:lnTo>
                  <a:lnTo>
                    <a:pt x="332" y="212"/>
                  </a:lnTo>
                  <a:lnTo>
                    <a:pt x="327" y="183"/>
                  </a:lnTo>
                  <a:lnTo>
                    <a:pt x="327" y="182"/>
                  </a:lnTo>
                  <a:lnTo>
                    <a:pt x="317" y="155"/>
                  </a:lnTo>
                  <a:lnTo>
                    <a:pt x="307" y="128"/>
                  </a:lnTo>
                  <a:lnTo>
                    <a:pt x="307" y="127"/>
                  </a:lnTo>
                  <a:lnTo>
                    <a:pt x="297" y="101"/>
                  </a:lnTo>
                  <a:lnTo>
                    <a:pt x="296" y="101"/>
                  </a:lnTo>
                  <a:lnTo>
                    <a:pt x="285" y="81"/>
                  </a:lnTo>
                  <a:lnTo>
                    <a:pt x="256" y="43"/>
                  </a:lnTo>
                  <a:lnTo>
                    <a:pt x="224" y="15"/>
                  </a:lnTo>
                  <a:lnTo>
                    <a:pt x="210" y="8"/>
                  </a:lnTo>
                  <a:lnTo>
                    <a:pt x="209" y="8"/>
                  </a:lnTo>
                  <a:lnTo>
                    <a:pt x="201" y="4"/>
                  </a:lnTo>
                  <a:lnTo>
                    <a:pt x="200" y="4"/>
                  </a:lnTo>
                  <a:lnTo>
                    <a:pt x="181" y="0"/>
                  </a:lnTo>
                  <a:lnTo>
                    <a:pt x="173"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mtClean="0"/>
            </a:p>
          </p:txBody>
        </p:sp>
        <p:sp>
          <p:nvSpPr>
            <p:cNvPr id="5217" name="Freeform 12"/>
            <p:cNvSpPr>
              <a:spLocks/>
            </p:cNvSpPr>
            <p:nvPr/>
          </p:nvSpPr>
          <p:spPr bwMode="auto">
            <a:xfrm>
              <a:off x="3418" y="1887"/>
              <a:ext cx="27" cy="53"/>
            </a:xfrm>
            <a:custGeom>
              <a:avLst/>
              <a:gdLst>
                <a:gd name="T0" fmla="*/ 1 w 341"/>
                <a:gd name="T1" fmla="*/ 0 h 689"/>
                <a:gd name="T2" fmla="*/ 1 w 341"/>
                <a:gd name="T3" fmla="*/ 0 h 689"/>
                <a:gd name="T4" fmla="*/ 1 w 341"/>
                <a:gd name="T5" fmla="*/ 0 h 689"/>
                <a:gd name="T6" fmla="*/ 1 w 341"/>
                <a:gd name="T7" fmla="*/ 0 h 689"/>
                <a:gd name="T8" fmla="*/ 1 w 341"/>
                <a:gd name="T9" fmla="*/ 0 h 689"/>
                <a:gd name="T10" fmla="*/ 2 w 341"/>
                <a:gd name="T11" fmla="*/ 0 h 689"/>
                <a:gd name="T12" fmla="*/ 2 w 341"/>
                <a:gd name="T13" fmla="*/ 0 h 689"/>
                <a:gd name="T14" fmla="*/ 2 w 341"/>
                <a:gd name="T15" fmla="*/ 0 h 689"/>
                <a:gd name="T16" fmla="*/ 2 w 341"/>
                <a:gd name="T17" fmla="*/ 1 h 689"/>
                <a:gd name="T18" fmla="*/ 2 w 341"/>
                <a:gd name="T19" fmla="*/ 1 h 689"/>
                <a:gd name="T20" fmla="*/ 2 w 341"/>
                <a:gd name="T21" fmla="*/ 1 h 689"/>
                <a:gd name="T22" fmla="*/ 2 w 341"/>
                <a:gd name="T23" fmla="*/ 1 h 689"/>
                <a:gd name="T24" fmla="*/ 2 w 341"/>
                <a:gd name="T25" fmla="*/ 1 h 689"/>
                <a:gd name="T26" fmla="*/ 2 w 341"/>
                <a:gd name="T27" fmla="*/ 2 h 689"/>
                <a:gd name="T28" fmla="*/ 2 w 341"/>
                <a:gd name="T29" fmla="*/ 2 h 689"/>
                <a:gd name="T30" fmla="*/ 2 w 341"/>
                <a:gd name="T31" fmla="*/ 2 h 689"/>
                <a:gd name="T32" fmla="*/ 2 w 341"/>
                <a:gd name="T33" fmla="*/ 3 h 689"/>
                <a:gd name="T34" fmla="*/ 2 w 341"/>
                <a:gd name="T35" fmla="*/ 3 h 689"/>
                <a:gd name="T36" fmla="*/ 2 w 341"/>
                <a:gd name="T37" fmla="*/ 3 h 689"/>
                <a:gd name="T38" fmla="*/ 2 w 341"/>
                <a:gd name="T39" fmla="*/ 3 h 689"/>
                <a:gd name="T40" fmla="*/ 2 w 341"/>
                <a:gd name="T41" fmla="*/ 4 h 689"/>
                <a:gd name="T42" fmla="*/ 2 w 341"/>
                <a:gd name="T43" fmla="*/ 4 h 689"/>
                <a:gd name="T44" fmla="*/ 2 w 341"/>
                <a:gd name="T45" fmla="*/ 4 h 689"/>
                <a:gd name="T46" fmla="*/ 2 w 341"/>
                <a:gd name="T47" fmla="*/ 4 h 689"/>
                <a:gd name="T48" fmla="*/ 1 w 341"/>
                <a:gd name="T49" fmla="*/ 4 h 689"/>
                <a:gd name="T50" fmla="*/ 1 w 341"/>
                <a:gd name="T51" fmla="*/ 4 h 689"/>
                <a:gd name="T52" fmla="*/ 1 w 341"/>
                <a:gd name="T53" fmla="*/ 4 h 689"/>
                <a:gd name="T54" fmla="*/ 1 w 341"/>
                <a:gd name="T55" fmla="*/ 4 h 689"/>
                <a:gd name="T56" fmla="*/ 1 w 341"/>
                <a:gd name="T57" fmla="*/ 4 h 689"/>
                <a:gd name="T58" fmla="*/ 1 w 341"/>
                <a:gd name="T59" fmla="*/ 4 h 689"/>
                <a:gd name="T60" fmla="*/ 1 w 341"/>
                <a:gd name="T61" fmla="*/ 4 h 689"/>
                <a:gd name="T62" fmla="*/ 1 w 341"/>
                <a:gd name="T63" fmla="*/ 4 h 689"/>
                <a:gd name="T64" fmla="*/ 1 w 341"/>
                <a:gd name="T65" fmla="*/ 4 h 689"/>
                <a:gd name="T66" fmla="*/ 1 w 341"/>
                <a:gd name="T67" fmla="*/ 4 h 689"/>
                <a:gd name="T68" fmla="*/ 1 w 341"/>
                <a:gd name="T69" fmla="*/ 4 h 689"/>
                <a:gd name="T70" fmla="*/ 1 w 341"/>
                <a:gd name="T71" fmla="*/ 4 h 689"/>
                <a:gd name="T72" fmla="*/ 0 w 341"/>
                <a:gd name="T73" fmla="*/ 4 h 689"/>
                <a:gd name="T74" fmla="*/ 0 w 341"/>
                <a:gd name="T75" fmla="*/ 4 h 689"/>
                <a:gd name="T76" fmla="*/ 0 w 341"/>
                <a:gd name="T77" fmla="*/ 3 h 689"/>
                <a:gd name="T78" fmla="*/ 0 w 341"/>
                <a:gd name="T79" fmla="*/ 3 h 689"/>
                <a:gd name="T80" fmla="*/ 0 w 341"/>
                <a:gd name="T81" fmla="*/ 3 h 689"/>
                <a:gd name="T82" fmla="*/ 0 w 341"/>
                <a:gd name="T83" fmla="*/ 3 h 689"/>
                <a:gd name="T84" fmla="*/ 0 w 341"/>
                <a:gd name="T85" fmla="*/ 2 h 689"/>
                <a:gd name="T86" fmla="*/ 0 w 341"/>
                <a:gd name="T87" fmla="*/ 2 h 689"/>
                <a:gd name="T88" fmla="*/ 0 w 341"/>
                <a:gd name="T89" fmla="*/ 2 h 689"/>
                <a:gd name="T90" fmla="*/ 0 w 341"/>
                <a:gd name="T91" fmla="*/ 1 h 689"/>
                <a:gd name="T92" fmla="*/ 0 w 341"/>
                <a:gd name="T93" fmla="*/ 1 h 689"/>
                <a:gd name="T94" fmla="*/ 0 w 341"/>
                <a:gd name="T95" fmla="*/ 1 h 689"/>
                <a:gd name="T96" fmla="*/ 0 w 341"/>
                <a:gd name="T97" fmla="*/ 1 h 689"/>
                <a:gd name="T98" fmla="*/ 0 w 341"/>
                <a:gd name="T99" fmla="*/ 0 h 689"/>
                <a:gd name="T100" fmla="*/ 1 w 341"/>
                <a:gd name="T101" fmla="*/ 0 h 689"/>
                <a:gd name="T102" fmla="*/ 1 w 341"/>
                <a:gd name="T103" fmla="*/ 0 h 689"/>
                <a:gd name="T104" fmla="*/ 1 w 341"/>
                <a:gd name="T105" fmla="*/ 0 h 689"/>
                <a:gd name="T106" fmla="*/ 1 w 341"/>
                <a:gd name="T107" fmla="*/ 0 h 689"/>
                <a:gd name="T108" fmla="*/ 1 w 341"/>
                <a:gd name="T109" fmla="*/ 0 h 689"/>
                <a:gd name="T110" fmla="*/ 1 w 341"/>
                <a:gd name="T111" fmla="*/ 0 h 689"/>
                <a:gd name="T112" fmla="*/ 1 w 341"/>
                <a:gd name="T113" fmla="*/ 0 h 689"/>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341" h="689">
                  <a:moveTo>
                    <a:pt x="173" y="0"/>
                  </a:moveTo>
                  <a:lnTo>
                    <a:pt x="180" y="0"/>
                  </a:lnTo>
                  <a:lnTo>
                    <a:pt x="198" y="5"/>
                  </a:lnTo>
                  <a:lnTo>
                    <a:pt x="207" y="8"/>
                  </a:lnTo>
                  <a:lnTo>
                    <a:pt x="222" y="15"/>
                  </a:lnTo>
                  <a:lnTo>
                    <a:pt x="237" y="26"/>
                  </a:lnTo>
                  <a:lnTo>
                    <a:pt x="252" y="42"/>
                  </a:lnTo>
                  <a:lnTo>
                    <a:pt x="266" y="59"/>
                  </a:lnTo>
                  <a:lnTo>
                    <a:pt x="292" y="100"/>
                  </a:lnTo>
                  <a:lnTo>
                    <a:pt x="303" y="126"/>
                  </a:lnTo>
                  <a:lnTo>
                    <a:pt x="312" y="152"/>
                  </a:lnTo>
                  <a:lnTo>
                    <a:pt x="329" y="209"/>
                  </a:lnTo>
                  <a:lnTo>
                    <a:pt x="335" y="242"/>
                  </a:lnTo>
                  <a:lnTo>
                    <a:pt x="341" y="309"/>
                  </a:lnTo>
                  <a:lnTo>
                    <a:pt x="341" y="379"/>
                  </a:lnTo>
                  <a:lnTo>
                    <a:pt x="336" y="412"/>
                  </a:lnTo>
                  <a:lnTo>
                    <a:pt x="335" y="447"/>
                  </a:lnTo>
                  <a:lnTo>
                    <a:pt x="329" y="478"/>
                  </a:lnTo>
                  <a:lnTo>
                    <a:pt x="312" y="535"/>
                  </a:lnTo>
                  <a:lnTo>
                    <a:pt x="303" y="563"/>
                  </a:lnTo>
                  <a:lnTo>
                    <a:pt x="279" y="609"/>
                  </a:lnTo>
                  <a:lnTo>
                    <a:pt x="266" y="630"/>
                  </a:lnTo>
                  <a:lnTo>
                    <a:pt x="252" y="645"/>
                  </a:lnTo>
                  <a:lnTo>
                    <a:pt x="237" y="660"/>
                  </a:lnTo>
                  <a:lnTo>
                    <a:pt x="222" y="673"/>
                  </a:lnTo>
                  <a:lnTo>
                    <a:pt x="207" y="683"/>
                  </a:lnTo>
                  <a:lnTo>
                    <a:pt x="198" y="684"/>
                  </a:lnTo>
                  <a:lnTo>
                    <a:pt x="190" y="688"/>
                  </a:lnTo>
                  <a:lnTo>
                    <a:pt x="180" y="689"/>
                  </a:lnTo>
                  <a:lnTo>
                    <a:pt x="164" y="689"/>
                  </a:lnTo>
                  <a:lnTo>
                    <a:pt x="155" y="688"/>
                  </a:lnTo>
                  <a:lnTo>
                    <a:pt x="146" y="684"/>
                  </a:lnTo>
                  <a:lnTo>
                    <a:pt x="137" y="683"/>
                  </a:lnTo>
                  <a:lnTo>
                    <a:pt x="123" y="673"/>
                  </a:lnTo>
                  <a:lnTo>
                    <a:pt x="106" y="660"/>
                  </a:lnTo>
                  <a:lnTo>
                    <a:pt x="90" y="645"/>
                  </a:lnTo>
                  <a:lnTo>
                    <a:pt x="77" y="630"/>
                  </a:lnTo>
                  <a:lnTo>
                    <a:pt x="63" y="609"/>
                  </a:lnTo>
                  <a:lnTo>
                    <a:pt x="50" y="586"/>
                  </a:lnTo>
                  <a:lnTo>
                    <a:pt x="31" y="535"/>
                  </a:lnTo>
                  <a:lnTo>
                    <a:pt x="22" y="508"/>
                  </a:lnTo>
                  <a:lnTo>
                    <a:pt x="15" y="478"/>
                  </a:lnTo>
                  <a:lnTo>
                    <a:pt x="6" y="412"/>
                  </a:lnTo>
                  <a:lnTo>
                    <a:pt x="0" y="344"/>
                  </a:lnTo>
                  <a:lnTo>
                    <a:pt x="6" y="275"/>
                  </a:lnTo>
                  <a:lnTo>
                    <a:pt x="15" y="209"/>
                  </a:lnTo>
                  <a:lnTo>
                    <a:pt x="22" y="180"/>
                  </a:lnTo>
                  <a:lnTo>
                    <a:pt x="31" y="152"/>
                  </a:lnTo>
                  <a:lnTo>
                    <a:pt x="50" y="100"/>
                  </a:lnTo>
                  <a:lnTo>
                    <a:pt x="63" y="80"/>
                  </a:lnTo>
                  <a:lnTo>
                    <a:pt x="90" y="42"/>
                  </a:lnTo>
                  <a:lnTo>
                    <a:pt x="106" y="26"/>
                  </a:lnTo>
                  <a:lnTo>
                    <a:pt x="123" y="15"/>
                  </a:lnTo>
                  <a:lnTo>
                    <a:pt x="137" y="8"/>
                  </a:lnTo>
                  <a:lnTo>
                    <a:pt x="146" y="5"/>
                  </a:lnTo>
                  <a:lnTo>
                    <a:pt x="164" y="0"/>
                  </a:lnTo>
                  <a:lnTo>
                    <a:pt x="173"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mtClean="0"/>
            </a:p>
          </p:txBody>
        </p:sp>
        <p:sp>
          <p:nvSpPr>
            <p:cNvPr id="5218" name="Freeform 13"/>
            <p:cNvSpPr>
              <a:spLocks/>
            </p:cNvSpPr>
            <p:nvPr/>
          </p:nvSpPr>
          <p:spPr bwMode="auto">
            <a:xfrm>
              <a:off x="3418" y="1887"/>
              <a:ext cx="27" cy="54"/>
            </a:xfrm>
            <a:custGeom>
              <a:avLst/>
              <a:gdLst>
                <a:gd name="T0" fmla="*/ 1 w 347"/>
                <a:gd name="T1" fmla="*/ 0 h 695"/>
                <a:gd name="T2" fmla="*/ 1 w 347"/>
                <a:gd name="T3" fmla="*/ 0 h 695"/>
                <a:gd name="T4" fmla="*/ 1 w 347"/>
                <a:gd name="T5" fmla="*/ 0 h 695"/>
                <a:gd name="T6" fmla="*/ 1 w 347"/>
                <a:gd name="T7" fmla="*/ 0 h 695"/>
                <a:gd name="T8" fmla="*/ 1 w 347"/>
                <a:gd name="T9" fmla="*/ 0 h 695"/>
                <a:gd name="T10" fmla="*/ 2 w 347"/>
                <a:gd name="T11" fmla="*/ 0 h 695"/>
                <a:gd name="T12" fmla="*/ 2 w 347"/>
                <a:gd name="T13" fmla="*/ 1 h 695"/>
                <a:gd name="T14" fmla="*/ 2 w 347"/>
                <a:gd name="T15" fmla="*/ 1 h 695"/>
                <a:gd name="T16" fmla="*/ 2 w 347"/>
                <a:gd name="T17" fmla="*/ 2 h 695"/>
                <a:gd name="T18" fmla="*/ 2 w 347"/>
                <a:gd name="T19" fmla="*/ 3 h 695"/>
                <a:gd name="T20" fmla="*/ 2 w 347"/>
                <a:gd name="T21" fmla="*/ 3 h 695"/>
                <a:gd name="T22" fmla="*/ 2 w 347"/>
                <a:gd name="T23" fmla="*/ 4 h 695"/>
                <a:gd name="T24" fmla="*/ 1 w 347"/>
                <a:gd name="T25" fmla="*/ 4 h 695"/>
                <a:gd name="T26" fmla="*/ 1 w 347"/>
                <a:gd name="T27" fmla="*/ 4 h 695"/>
                <a:gd name="T28" fmla="*/ 1 w 347"/>
                <a:gd name="T29" fmla="*/ 4 h 695"/>
                <a:gd name="T30" fmla="*/ 1 w 347"/>
                <a:gd name="T31" fmla="*/ 4 h 695"/>
                <a:gd name="T32" fmla="*/ 1 w 347"/>
                <a:gd name="T33" fmla="*/ 4 h 695"/>
                <a:gd name="T34" fmla="*/ 1 w 347"/>
                <a:gd name="T35" fmla="*/ 4 h 695"/>
                <a:gd name="T36" fmla="*/ 1 w 347"/>
                <a:gd name="T37" fmla="*/ 4 h 695"/>
                <a:gd name="T38" fmla="*/ 0 w 347"/>
                <a:gd name="T39" fmla="*/ 4 h 695"/>
                <a:gd name="T40" fmla="*/ 0 w 347"/>
                <a:gd name="T41" fmla="*/ 3 h 695"/>
                <a:gd name="T42" fmla="*/ 0 w 347"/>
                <a:gd name="T43" fmla="*/ 2 h 695"/>
                <a:gd name="T44" fmla="*/ 0 w 347"/>
                <a:gd name="T45" fmla="*/ 1 h 695"/>
                <a:gd name="T46" fmla="*/ 0 w 347"/>
                <a:gd name="T47" fmla="*/ 1 h 695"/>
                <a:gd name="T48" fmla="*/ 1 w 347"/>
                <a:gd name="T49" fmla="*/ 0 h 695"/>
                <a:gd name="T50" fmla="*/ 1 w 347"/>
                <a:gd name="T51" fmla="*/ 0 h 695"/>
                <a:gd name="T52" fmla="*/ 1 w 347"/>
                <a:gd name="T53" fmla="*/ 0 h 695"/>
                <a:gd name="T54" fmla="*/ 1 w 347"/>
                <a:gd name="T55" fmla="*/ 0 h 695"/>
                <a:gd name="T56" fmla="*/ 1 w 347"/>
                <a:gd name="T57" fmla="*/ 0 h 695"/>
                <a:gd name="T58" fmla="*/ 1 w 347"/>
                <a:gd name="T59" fmla="*/ 0 h 695"/>
                <a:gd name="T60" fmla="*/ 1 w 347"/>
                <a:gd name="T61" fmla="*/ 0 h 695"/>
                <a:gd name="T62" fmla="*/ 1 w 347"/>
                <a:gd name="T63" fmla="*/ 0 h 695"/>
                <a:gd name="T64" fmla="*/ 0 w 347"/>
                <a:gd name="T65" fmla="*/ 0 h 695"/>
                <a:gd name="T66" fmla="*/ 0 w 347"/>
                <a:gd name="T67" fmla="*/ 1 h 695"/>
                <a:gd name="T68" fmla="*/ 0 w 347"/>
                <a:gd name="T69" fmla="*/ 2 h 695"/>
                <a:gd name="T70" fmla="*/ 0 w 347"/>
                <a:gd name="T71" fmla="*/ 3 h 695"/>
                <a:gd name="T72" fmla="*/ 0 w 347"/>
                <a:gd name="T73" fmla="*/ 4 h 695"/>
                <a:gd name="T74" fmla="*/ 0 w 347"/>
                <a:gd name="T75" fmla="*/ 4 h 695"/>
                <a:gd name="T76" fmla="*/ 1 w 347"/>
                <a:gd name="T77" fmla="*/ 4 h 695"/>
                <a:gd name="T78" fmla="*/ 1 w 347"/>
                <a:gd name="T79" fmla="*/ 4 h 695"/>
                <a:gd name="T80" fmla="*/ 1 w 347"/>
                <a:gd name="T81" fmla="*/ 4 h 695"/>
                <a:gd name="T82" fmla="*/ 1 w 347"/>
                <a:gd name="T83" fmla="*/ 4 h 695"/>
                <a:gd name="T84" fmla="*/ 1 w 347"/>
                <a:gd name="T85" fmla="*/ 4 h 695"/>
                <a:gd name="T86" fmla="*/ 1 w 347"/>
                <a:gd name="T87" fmla="*/ 4 h 695"/>
                <a:gd name="T88" fmla="*/ 2 w 347"/>
                <a:gd name="T89" fmla="*/ 4 h 695"/>
                <a:gd name="T90" fmla="*/ 2 w 347"/>
                <a:gd name="T91" fmla="*/ 3 h 695"/>
                <a:gd name="T92" fmla="*/ 2 w 347"/>
                <a:gd name="T93" fmla="*/ 3 h 695"/>
                <a:gd name="T94" fmla="*/ 2 w 347"/>
                <a:gd name="T95" fmla="*/ 2 h 695"/>
                <a:gd name="T96" fmla="*/ 2 w 347"/>
                <a:gd name="T97" fmla="*/ 1 h 695"/>
                <a:gd name="T98" fmla="*/ 2 w 347"/>
                <a:gd name="T99" fmla="*/ 1 h 695"/>
                <a:gd name="T100" fmla="*/ 2 w 347"/>
                <a:gd name="T101" fmla="*/ 0 h 695"/>
                <a:gd name="T102" fmla="*/ 1 w 347"/>
                <a:gd name="T103" fmla="*/ 0 h 695"/>
                <a:gd name="T104" fmla="*/ 1 w 347"/>
                <a:gd name="T105" fmla="*/ 0 h 695"/>
                <a:gd name="T106" fmla="*/ 1 w 347"/>
                <a:gd name="T107" fmla="*/ 0 h 695"/>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347" h="695">
                  <a:moveTo>
                    <a:pt x="176" y="0"/>
                  </a:moveTo>
                  <a:lnTo>
                    <a:pt x="175" y="0"/>
                  </a:lnTo>
                  <a:lnTo>
                    <a:pt x="174" y="1"/>
                  </a:lnTo>
                  <a:lnTo>
                    <a:pt x="173" y="2"/>
                  </a:lnTo>
                  <a:lnTo>
                    <a:pt x="173" y="4"/>
                  </a:lnTo>
                  <a:lnTo>
                    <a:pt x="173" y="6"/>
                  </a:lnTo>
                  <a:lnTo>
                    <a:pt x="174" y="6"/>
                  </a:lnTo>
                  <a:lnTo>
                    <a:pt x="175" y="7"/>
                  </a:lnTo>
                  <a:lnTo>
                    <a:pt x="183" y="7"/>
                  </a:lnTo>
                  <a:lnTo>
                    <a:pt x="201" y="10"/>
                  </a:lnTo>
                  <a:lnTo>
                    <a:pt x="200" y="10"/>
                  </a:lnTo>
                  <a:lnTo>
                    <a:pt x="209" y="14"/>
                  </a:lnTo>
                  <a:lnTo>
                    <a:pt x="209" y="13"/>
                  </a:lnTo>
                  <a:lnTo>
                    <a:pt x="224" y="20"/>
                  </a:lnTo>
                  <a:lnTo>
                    <a:pt x="223" y="20"/>
                  </a:lnTo>
                  <a:lnTo>
                    <a:pt x="239" y="31"/>
                  </a:lnTo>
                  <a:lnTo>
                    <a:pt x="238" y="31"/>
                  </a:lnTo>
                  <a:lnTo>
                    <a:pt x="253" y="47"/>
                  </a:lnTo>
                  <a:lnTo>
                    <a:pt x="267" y="64"/>
                  </a:lnTo>
                  <a:lnTo>
                    <a:pt x="292" y="104"/>
                  </a:lnTo>
                  <a:lnTo>
                    <a:pt x="303" y="130"/>
                  </a:lnTo>
                  <a:lnTo>
                    <a:pt x="311" y="156"/>
                  </a:lnTo>
                  <a:lnTo>
                    <a:pt x="330" y="213"/>
                  </a:lnTo>
                  <a:lnTo>
                    <a:pt x="335" y="246"/>
                  </a:lnTo>
                  <a:lnTo>
                    <a:pt x="340" y="313"/>
                  </a:lnTo>
                  <a:lnTo>
                    <a:pt x="340" y="312"/>
                  </a:lnTo>
                  <a:lnTo>
                    <a:pt x="340" y="382"/>
                  </a:lnTo>
                  <a:lnTo>
                    <a:pt x="336" y="415"/>
                  </a:lnTo>
                  <a:lnTo>
                    <a:pt x="335" y="450"/>
                  </a:lnTo>
                  <a:lnTo>
                    <a:pt x="335" y="449"/>
                  </a:lnTo>
                  <a:lnTo>
                    <a:pt x="330" y="481"/>
                  </a:lnTo>
                  <a:lnTo>
                    <a:pt x="330" y="480"/>
                  </a:lnTo>
                  <a:lnTo>
                    <a:pt x="311" y="538"/>
                  </a:lnTo>
                  <a:lnTo>
                    <a:pt x="303" y="565"/>
                  </a:lnTo>
                  <a:lnTo>
                    <a:pt x="280" y="611"/>
                  </a:lnTo>
                  <a:lnTo>
                    <a:pt x="280" y="610"/>
                  </a:lnTo>
                  <a:lnTo>
                    <a:pt x="267" y="631"/>
                  </a:lnTo>
                  <a:lnTo>
                    <a:pt x="238" y="661"/>
                  </a:lnTo>
                  <a:lnTo>
                    <a:pt x="239" y="661"/>
                  </a:lnTo>
                  <a:lnTo>
                    <a:pt x="223" y="674"/>
                  </a:lnTo>
                  <a:lnTo>
                    <a:pt x="223" y="673"/>
                  </a:lnTo>
                  <a:lnTo>
                    <a:pt x="209" y="683"/>
                  </a:lnTo>
                  <a:lnTo>
                    <a:pt x="210" y="683"/>
                  </a:lnTo>
                  <a:lnTo>
                    <a:pt x="201" y="684"/>
                  </a:lnTo>
                  <a:lnTo>
                    <a:pt x="200" y="685"/>
                  </a:lnTo>
                  <a:lnTo>
                    <a:pt x="190" y="688"/>
                  </a:lnTo>
                  <a:lnTo>
                    <a:pt x="192" y="688"/>
                  </a:lnTo>
                  <a:lnTo>
                    <a:pt x="183" y="690"/>
                  </a:lnTo>
                  <a:lnTo>
                    <a:pt x="167" y="690"/>
                  </a:lnTo>
                  <a:lnTo>
                    <a:pt x="168" y="690"/>
                  </a:lnTo>
                  <a:lnTo>
                    <a:pt x="158" y="688"/>
                  </a:lnTo>
                  <a:lnTo>
                    <a:pt x="159" y="688"/>
                  </a:lnTo>
                  <a:lnTo>
                    <a:pt x="150" y="685"/>
                  </a:lnTo>
                  <a:lnTo>
                    <a:pt x="149" y="684"/>
                  </a:lnTo>
                  <a:lnTo>
                    <a:pt x="141" y="683"/>
                  </a:lnTo>
                  <a:lnTo>
                    <a:pt x="142" y="683"/>
                  </a:lnTo>
                  <a:lnTo>
                    <a:pt x="128" y="673"/>
                  </a:lnTo>
                  <a:lnTo>
                    <a:pt x="128" y="674"/>
                  </a:lnTo>
                  <a:lnTo>
                    <a:pt x="111" y="661"/>
                  </a:lnTo>
                  <a:lnTo>
                    <a:pt x="112" y="661"/>
                  </a:lnTo>
                  <a:lnTo>
                    <a:pt x="95" y="646"/>
                  </a:lnTo>
                  <a:lnTo>
                    <a:pt x="82" y="631"/>
                  </a:lnTo>
                  <a:lnTo>
                    <a:pt x="68" y="610"/>
                  </a:lnTo>
                  <a:lnTo>
                    <a:pt x="68" y="611"/>
                  </a:lnTo>
                  <a:lnTo>
                    <a:pt x="56" y="588"/>
                  </a:lnTo>
                  <a:lnTo>
                    <a:pt x="57" y="588"/>
                  </a:lnTo>
                  <a:lnTo>
                    <a:pt x="37" y="538"/>
                  </a:lnTo>
                  <a:lnTo>
                    <a:pt x="27" y="510"/>
                  </a:lnTo>
                  <a:lnTo>
                    <a:pt x="21" y="480"/>
                  </a:lnTo>
                  <a:lnTo>
                    <a:pt x="21" y="481"/>
                  </a:lnTo>
                  <a:lnTo>
                    <a:pt x="11" y="415"/>
                  </a:lnTo>
                  <a:lnTo>
                    <a:pt x="6" y="346"/>
                  </a:lnTo>
                  <a:lnTo>
                    <a:pt x="6" y="347"/>
                  </a:lnTo>
                  <a:lnTo>
                    <a:pt x="11" y="278"/>
                  </a:lnTo>
                  <a:lnTo>
                    <a:pt x="21" y="213"/>
                  </a:lnTo>
                  <a:lnTo>
                    <a:pt x="27" y="184"/>
                  </a:lnTo>
                  <a:lnTo>
                    <a:pt x="37" y="156"/>
                  </a:lnTo>
                  <a:lnTo>
                    <a:pt x="57" y="103"/>
                  </a:lnTo>
                  <a:lnTo>
                    <a:pt x="56" y="104"/>
                  </a:lnTo>
                  <a:lnTo>
                    <a:pt x="68" y="84"/>
                  </a:lnTo>
                  <a:lnTo>
                    <a:pt x="95" y="47"/>
                  </a:lnTo>
                  <a:lnTo>
                    <a:pt x="112" y="31"/>
                  </a:lnTo>
                  <a:lnTo>
                    <a:pt x="111" y="31"/>
                  </a:lnTo>
                  <a:lnTo>
                    <a:pt x="128" y="20"/>
                  </a:lnTo>
                  <a:lnTo>
                    <a:pt x="127" y="20"/>
                  </a:lnTo>
                  <a:lnTo>
                    <a:pt x="142" y="13"/>
                  </a:lnTo>
                  <a:lnTo>
                    <a:pt x="141" y="14"/>
                  </a:lnTo>
                  <a:lnTo>
                    <a:pt x="149" y="10"/>
                  </a:lnTo>
                  <a:lnTo>
                    <a:pt x="168" y="7"/>
                  </a:lnTo>
                  <a:lnTo>
                    <a:pt x="167" y="7"/>
                  </a:lnTo>
                  <a:lnTo>
                    <a:pt x="176" y="7"/>
                  </a:lnTo>
                  <a:lnTo>
                    <a:pt x="177" y="6"/>
                  </a:lnTo>
                  <a:lnTo>
                    <a:pt x="179" y="6"/>
                  </a:lnTo>
                  <a:lnTo>
                    <a:pt x="179" y="4"/>
                  </a:lnTo>
                  <a:lnTo>
                    <a:pt x="179" y="2"/>
                  </a:lnTo>
                  <a:lnTo>
                    <a:pt x="179" y="1"/>
                  </a:lnTo>
                  <a:lnTo>
                    <a:pt x="177" y="1"/>
                  </a:lnTo>
                  <a:lnTo>
                    <a:pt x="176" y="0"/>
                  </a:lnTo>
                  <a:lnTo>
                    <a:pt x="167" y="0"/>
                  </a:lnTo>
                  <a:lnTo>
                    <a:pt x="148" y="4"/>
                  </a:lnTo>
                  <a:lnTo>
                    <a:pt x="140" y="8"/>
                  </a:lnTo>
                  <a:lnTo>
                    <a:pt x="139" y="8"/>
                  </a:lnTo>
                  <a:lnTo>
                    <a:pt x="125" y="15"/>
                  </a:lnTo>
                  <a:lnTo>
                    <a:pt x="124" y="15"/>
                  </a:lnTo>
                  <a:lnTo>
                    <a:pt x="107" y="27"/>
                  </a:lnTo>
                  <a:lnTo>
                    <a:pt x="91" y="43"/>
                  </a:lnTo>
                  <a:lnTo>
                    <a:pt x="90" y="43"/>
                  </a:lnTo>
                  <a:lnTo>
                    <a:pt x="64" y="81"/>
                  </a:lnTo>
                  <a:lnTo>
                    <a:pt x="51" y="101"/>
                  </a:lnTo>
                  <a:lnTo>
                    <a:pt x="50" y="102"/>
                  </a:lnTo>
                  <a:lnTo>
                    <a:pt x="31" y="154"/>
                  </a:lnTo>
                  <a:lnTo>
                    <a:pt x="22" y="183"/>
                  </a:lnTo>
                  <a:lnTo>
                    <a:pt x="14" y="212"/>
                  </a:lnTo>
                  <a:lnTo>
                    <a:pt x="6" y="277"/>
                  </a:lnTo>
                  <a:lnTo>
                    <a:pt x="0" y="346"/>
                  </a:lnTo>
                  <a:lnTo>
                    <a:pt x="0" y="347"/>
                  </a:lnTo>
                  <a:lnTo>
                    <a:pt x="6" y="416"/>
                  </a:lnTo>
                  <a:lnTo>
                    <a:pt x="14" y="481"/>
                  </a:lnTo>
                  <a:lnTo>
                    <a:pt x="14" y="483"/>
                  </a:lnTo>
                  <a:lnTo>
                    <a:pt x="22" y="511"/>
                  </a:lnTo>
                  <a:lnTo>
                    <a:pt x="31" y="539"/>
                  </a:lnTo>
                  <a:lnTo>
                    <a:pt x="50" y="590"/>
                  </a:lnTo>
                  <a:lnTo>
                    <a:pt x="51" y="590"/>
                  </a:lnTo>
                  <a:lnTo>
                    <a:pt x="64" y="613"/>
                  </a:lnTo>
                  <a:lnTo>
                    <a:pt x="64" y="614"/>
                  </a:lnTo>
                  <a:lnTo>
                    <a:pt x="78" y="634"/>
                  </a:lnTo>
                  <a:lnTo>
                    <a:pt x="91" y="649"/>
                  </a:lnTo>
                  <a:lnTo>
                    <a:pt x="91" y="650"/>
                  </a:lnTo>
                  <a:lnTo>
                    <a:pt x="107" y="665"/>
                  </a:lnTo>
                  <a:lnTo>
                    <a:pt x="124" y="678"/>
                  </a:lnTo>
                  <a:lnTo>
                    <a:pt x="139" y="688"/>
                  </a:lnTo>
                  <a:lnTo>
                    <a:pt x="140" y="688"/>
                  </a:lnTo>
                  <a:lnTo>
                    <a:pt x="148" y="690"/>
                  </a:lnTo>
                  <a:lnTo>
                    <a:pt x="157" y="693"/>
                  </a:lnTo>
                  <a:lnTo>
                    <a:pt x="158" y="694"/>
                  </a:lnTo>
                  <a:lnTo>
                    <a:pt x="167" y="695"/>
                  </a:lnTo>
                  <a:lnTo>
                    <a:pt x="183" y="695"/>
                  </a:lnTo>
                  <a:lnTo>
                    <a:pt x="193" y="694"/>
                  </a:lnTo>
                  <a:lnTo>
                    <a:pt x="194" y="693"/>
                  </a:lnTo>
                  <a:lnTo>
                    <a:pt x="202" y="690"/>
                  </a:lnTo>
                  <a:lnTo>
                    <a:pt x="201" y="690"/>
                  </a:lnTo>
                  <a:lnTo>
                    <a:pt x="211" y="688"/>
                  </a:lnTo>
                  <a:lnTo>
                    <a:pt x="212" y="688"/>
                  </a:lnTo>
                  <a:lnTo>
                    <a:pt x="226" y="678"/>
                  </a:lnTo>
                  <a:lnTo>
                    <a:pt x="242" y="665"/>
                  </a:lnTo>
                  <a:lnTo>
                    <a:pt x="271" y="635"/>
                  </a:lnTo>
                  <a:lnTo>
                    <a:pt x="272" y="634"/>
                  </a:lnTo>
                  <a:lnTo>
                    <a:pt x="285" y="614"/>
                  </a:lnTo>
                  <a:lnTo>
                    <a:pt x="285" y="613"/>
                  </a:lnTo>
                  <a:lnTo>
                    <a:pt x="308" y="567"/>
                  </a:lnTo>
                  <a:lnTo>
                    <a:pt x="318" y="539"/>
                  </a:lnTo>
                  <a:lnTo>
                    <a:pt x="335" y="483"/>
                  </a:lnTo>
                  <a:lnTo>
                    <a:pt x="335" y="481"/>
                  </a:lnTo>
                  <a:lnTo>
                    <a:pt x="340" y="450"/>
                  </a:lnTo>
                  <a:lnTo>
                    <a:pt x="343" y="415"/>
                  </a:lnTo>
                  <a:lnTo>
                    <a:pt x="343" y="416"/>
                  </a:lnTo>
                  <a:lnTo>
                    <a:pt x="347" y="383"/>
                  </a:lnTo>
                  <a:lnTo>
                    <a:pt x="347" y="382"/>
                  </a:lnTo>
                  <a:lnTo>
                    <a:pt x="347" y="312"/>
                  </a:lnTo>
                  <a:lnTo>
                    <a:pt x="340" y="245"/>
                  </a:lnTo>
                  <a:lnTo>
                    <a:pt x="335" y="212"/>
                  </a:lnTo>
                  <a:lnTo>
                    <a:pt x="318" y="154"/>
                  </a:lnTo>
                  <a:lnTo>
                    <a:pt x="308" y="128"/>
                  </a:lnTo>
                  <a:lnTo>
                    <a:pt x="297" y="101"/>
                  </a:lnTo>
                  <a:lnTo>
                    <a:pt x="272" y="60"/>
                  </a:lnTo>
                  <a:lnTo>
                    <a:pt x="271" y="60"/>
                  </a:lnTo>
                  <a:lnTo>
                    <a:pt x="257" y="43"/>
                  </a:lnTo>
                  <a:lnTo>
                    <a:pt x="242" y="27"/>
                  </a:lnTo>
                  <a:lnTo>
                    <a:pt x="226" y="15"/>
                  </a:lnTo>
                  <a:lnTo>
                    <a:pt x="211" y="8"/>
                  </a:lnTo>
                  <a:lnTo>
                    <a:pt x="202" y="4"/>
                  </a:lnTo>
                  <a:lnTo>
                    <a:pt x="201" y="4"/>
                  </a:lnTo>
                  <a:lnTo>
                    <a:pt x="183" y="0"/>
                  </a:lnTo>
                  <a:lnTo>
                    <a:pt x="17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mtClean="0"/>
            </a:p>
          </p:txBody>
        </p:sp>
        <p:sp>
          <p:nvSpPr>
            <p:cNvPr id="5219" name="Freeform 14"/>
            <p:cNvSpPr>
              <a:spLocks/>
            </p:cNvSpPr>
            <p:nvPr/>
          </p:nvSpPr>
          <p:spPr bwMode="auto">
            <a:xfrm>
              <a:off x="3310" y="1953"/>
              <a:ext cx="172" cy="69"/>
            </a:xfrm>
            <a:custGeom>
              <a:avLst/>
              <a:gdLst>
                <a:gd name="T0" fmla="*/ 1 w 2225"/>
                <a:gd name="T1" fmla="*/ 3 h 896"/>
                <a:gd name="T2" fmla="*/ 1 w 2225"/>
                <a:gd name="T3" fmla="*/ 4 h 896"/>
                <a:gd name="T4" fmla="*/ 2 w 2225"/>
                <a:gd name="T5" fmla="*/ 4 h 896"/>
                <a:gd name="T6" fmla="*/ 2 w 2225"/>
                <a:gd name="T7" fmla="*/ 5 h 896"/>
                <a:gd name="T8" fmla="*/ 3 w 2225"/>
                <a:gd name="T9" fmla="*/ 5 h 896"/>
                <a:gd name="T10" fmla="*/ 3 w 2225"/>
                <a:gd name="T11" fmla="*/ 5 h 896"/>
                <a:gd name="T12" fmla="*/ 4 w 2225"/>
                <a:gd name="T13" fmla="*/ 5 h 896"/>
                <a:gd name="T14" fmla="*/ 5 w 2225"/>
                <a:gd name="T15" fmla="*/ 5 h 896"/>
                <a:gd name="T16" fmla="*/ 5 w 2225"/>
                <a:gd name="T17" fmla="*/ 5 h 896"/>
                <a:gd name="T18" fmla="*/ 6 w 2225"/>
                <a:gd name="T19" fmla="*/ 5 h 896"/>
                <a:gd name="T20" fmla="*/ 7 w 2225"/>
                <a:gd name="T21" fmla="*/ 5 h 896"/>
                <a:gd name="T22" fmla="*/ 8 w 2225"/>
                <a:gd name="T23" fmla="*/ 4 h 896"/>
                <a:gd name="T24" fmla="*/ 8 w 2225"/>
                <a:gd name="T25" fmla="*/ 4 h 896"/>
                <a:gd name="T26" fmla="*/ 9 w 2225"/>
                <a:gd name="T27" fmla="*/ 4 h 896"/>
                <a:gd name="T28" fmla="*/ 10 w 2225"/>
                <a:gd name="T29" fmla="*/ 3 h 896"/>
                <a:gd name="T30" fmla="*/ 12 w 2225"/>
                <a:gd name="T31" fmla="*/ 2 h 896"/>
                <a:gd name="T32" fmla="*/ 13 w 2225"/>
                <a:gd name="T33" fmla="*/ 0 h 896"/>
                <a:gd name="T34" fmla="*/ 13 w 2225"/>
                <a:gd name="T35" fmla="*/ 1 h 896"/>
                <a:gd name="T36" fmla="*/ 13 w 2225"/>
                <a:gd name="T37" fmla="*/ 1 h 896"/>
                <a:gd name="T38" fmla="*/ 13 w 2225"/>
                <a:gd name="T39" fmla="*/ 1 h 896"/>
                <a:gd name="T40" fmla="*/ 13 w 2225"/>
                <a:gd name="T41" fmla="*/ 1 h 896"/>
                <a:gd name="T42" fmla="*/ 13 w 2225"/>
                <a:gd name="T43" fmla="*/ 0 h 896"/>
                <a:gd name="T44" fmla="*/ 13 w 2225"/>
                <a:gd name="T45" fmla="*/ 0 h 896"/>
                <a:gd name="T46" fmla="*/ 13 w 2225"/>
                <a:gd name="T47" fmla="*/ 0 h 896"/>
                <a:gd name="T48" fmla="*/ 13 w 2225"/>
                <a:gd name="T49" fmla="*/ 0 h 896"/>
                <a:gd name="T50" fmla="*/ 13 w 2225"/>
                <a:gd name="T51" fmla="*/ 0 h 896"/>
                <a:gd name="T52" fmla="*/ 13 w 2225"/>
                <a:gd name="T53" fmla="*/ 0 h 896"/>
                <a:gd name="T54" fmla="*/ 13 w 2225"/>
                <a:gd name="T55" fmla="*/ 0 h 896"/>
                <a:gd name="T56" fmla="*/ 13 w 2225"/>
                <a:gd name="T57" fmla="*/ 0 h 896"/>
                <a:gd name="T58" fmla="*/ 13 w 2225"/>
                <a:gd name="T59" fmla="*/ 0 h 896"/>
                <a:gd name="T60" fmla="*/ 12 w 2225"/>
                <a:gd name="T61" fmla="*/ 1 h 896"/>
                <a:gd name="T62" fmla="*/ 11 w 2225"/>
                <a:gd name="T63" fmla="*/ 2 h 896"/>
                <a:gd name="T64" fmla="*/ 10 w 2225"/>
                <a:gd name="T65" fmla="*/ 2 h 896"/>
                <a:gd name="T66" fmla="*/ 10 w 2225"/>
                <a:gd name="T67" fmla="*/ 3 h 896"/>
                <a:gd name="T68" fmla="*/ 9 w 2225"/>
                <a:gd name="T69" fmla="*/ 3 h 896"/>
                <a:gd name="T70" fmla="*/ 8 w 2225"/>
                <a:gd name="T71" fmla="*/ 4 h 896"/>
                <a:gd name="T72" fmla="*/ 8 w 2225"/>
                <a:gd name="T73" fmla="*/ 4 h 896"/>
                <a:gd name="T74" fmla="*/ 7 w 2225"/>
                <a:gd name="T75" fmla="*/ 4 h 896"/>
                <a:gd name="T76" fmla="*/ 6 w 2225"/>
                <a:gd name="T77" fmla="*/ 5 h 896"/>
                <a:gd name="T78" fmla="*/ 5 w 2225"/>
                <a:gd name="T79" fmla="*/ 5 h 896"/>
                <a:gd name="T80" fmla="*/ 5 w 2225"/>
                <a:gd name="T81" fmla="*/ 5 h 896"/>
                <a:gd name="T82" fmla="*/ 4 w 2225"/>
                <a:gd name="T83" fmla="*/ 5 h 896"/>
                <a:gd name="T84" fmla="*/ 4 w 2225"/>
                <a:gd name="T85" fmla="*/ 5 h 896"/>
                <a:gd name="T86" fmla="*/ 3 w 2225"/>
                <a:gd name="T87" fmla="*/ 5 h 896"/>
                <a:gd name="T88" fmla="*/ 2 w 2225"/>
                <a:gd name="T89" fmla="*/ 4 h 896"/>
                <a:gd name="T90" fmla="*/ 2 w 2225"/>
                <a:gd name="T91" fmla="*/ 4 h 896"/>
                <a:gd name="T92" fmla="*/ 1 w 2225"/>
                <a:gd name="T93" fmla="*/ 4 h 896"/>
                <a:gd name="T94" fmla="*/ 1 w 2225"/>
                <a:gd name="T95" fmla="*/ 3 h 896"/>
                <a:gd name="T96" fmla="*/ 0 w 2225"/>
                <a:gd name="T97" fmla="*/ 2 h 896"/>
                <a:gd name="T98" fmla="*/ 0 w 2225"/>
                <a:gd name="T99" fmla="*/ 2 h 896"/>
                <a:gd name="T100" fmla="*/ 0 w 2225"/>
                <a:gd name="T101" fmla="*/ 2 h 896"/>
                <a:gd name="T102" fmla="*/ 1 w 2225"/>
                <a:gd name="T103" fmla="*/ 2 h 896"/>
                <a:gd name="T104" fmla="*/ 1 w 2225"/>
                <a:gd name="T105" fmla="*/ 2 h 896"/>
                <a:gd name="T106" fmla="*/ 1 w 2225"/>
                <a:gd name="T107" fmla="*/ 2 h 896"/>
                <a:gd name="T108" fmla="*/ 0 w 2225"/>
                <a:gd name="T109" fmla="*/ 2 h 896"/>
                <a:gd name="T110" fmla="*/ 0 w 2225"/>
                <a:gd name="T111" fmla="*/ 2 h 896"/>
                <a:gd name="T112" fmla="*/ 0 w 2225"/>
                <a:gd name="T113" fmla="*/ 2 h 896"/>
                <a:gd name="T114" fmla="*/ 0 w 2225"/>
                <a:gd name="T115" fmla="*/ 2 h 896"/>
                <a:gd name="T116" fmla="*/ 0 w 2225"/>
                <a:gd name="T117" fmla="*/ 3 h 896"/>
                <a:gd name="T118" fmla="*/ 0 w 2225"/>
                <a:gd name="T119" fmla="*/ 3 h 896"/>
                <a:gd name="T120" fmla="*/ 0 w 2225"/>
                <a:gd name="T121" fmla="*/ 3 h 896"/>
                <a:gd name="T122" fmla="*/ 0 w 2225"/>
                <a:gd name="T123" fmla="*/ 3 h 896"/>
                <a:gd name="T124" fmla="*/ 0 w 2225"/>
                <a:gd name="T125" fmla="*/ 3 h 89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25" h="896">
                  <a:moveTo>
                    <a:pt x="65" y="432"/>
                  </a:moveTo>
                  <a:lnTo>
                    <a:pt x="95" y="480"/>
                  </a:lnTo>
                  <a:lnTo>
                    <a:pt x="157" y="565"/>
                  </a:lnTo>
                  <a:lnTo>
                    <a:pt x="189" y="603"/>
                  </a:lnTo>
                  <a:lnTo>
                    <a:pt x="222" y="638"/>
                  </a:lnTo>
                  <a:lnTo>
                    <a:pt x="285" y="702"/>
                  </a:lnTo>
                  <a:lnTo>
                    <a:pt x="353" y="757"/>
                  </a:lnTo>
                  <a:lnTo>
                    <a:pt x="386" y="781"/>
                  </a:lnTo>
                  <a:lnTo>
                    <a:pt x="420" y="802"/>
                  </a:lnTo>
                  <a:lnTo>
                    <a:pt x="486" y="836"/>
                  </a:lnTo>
                  <a:lnTo>
                    <a:pt x="523" y="851"/>
                  </a:lnTo>
                  <a:lnTo>
                    <a:pt x="556" y="863"/>
                  </a:lnTo>
                  <a:lnTo>
                    <a:pt x="593" y="874"/>
                  </a:lnTo>
                  <a:lnTo>
                    <a:pt x="661" y="889"/>
                  </a:lnTo>
                  <a:lnTo>
                    <a:pt x="698" y="894"/>
                  </a:lnTo>
                  <a:lnTo>
                    <a:pt x="769" y="896"/>
                  </a:lnTo>
                  <a:lnTo>
                    <a:pt x="805" y="896"/>
                  </a:lnTo>
                  <a:lnTo>
                    <a:pt x="875" y="891"/>
                  </a:lnTo>
                  <a:lnTo>
                    <a:pt x="945" y="877"/>
                  </a:lnTo>
                  <a:lnTo>
                    <a:pt x="984" y="868"/>
                  </a:lnTo>
                  <a:lnTo>
                    <a:pt x="1055" y="850"/>
                  </a:lnTo>
                  <a:lnTo>
                    <a:pt x="1125" y="822"/>
                  </a:lnTo>
                  <a:lnTo>
                    <a:pt x="1161" y="809"/>
                  </a:lnTo>
                  <a:lnTo>
                    <a:pt x="1268" y="758"/>
                  </a:lnTo>
                  <a:lnTo>
                    <a:pt x="1301" y="740"/>
                  </a:lnTo>
                  <a:lnTo>
                    <a:pt x="1372" y="701"/>
                  </a:lnTo>
                  <a:lnTo>
                    <a:pt x="1442" y="658"/>
                  </a:lnTo>
                  <a:lnTo>
                    <a:pt x="1508" y="614"/>
                  </a:lnTo>
                  <a:lnTo>
                    <a:pt x="1577" y="565"/>
                  </a:lnTo>
                  <a:lnTo>
                    <a:pt x="1707" y="466"/>
                  </a:lnTo>
                  <a:lnTo>
                    <a:pt x="1772" y="416"/>
                  </a:lnTo>
                  <a:lnTo>
                    <a:pt x="1951" y="264"/>
                  </a:lnTo>
                  <a:lnTo>
                    <a:pt x="2061" y="165"/>
                  </a:lnTo>
                  <a:lnTo>
                    <a:pt x="2164" y="77"/>
                  </a:lnTo>
                  <a:lnTo>
                    <a:pt x="2174" y="95"/>
                  </a:lnTo>
                  <a:lnTo>
                    <a:pt x="2187" y="110"/>
                  </a:lnTo>
                  <a:lnTo>
                    <a:pt x="2193" y="114"/>
                  </a:lnTo>
                  <a:lnTo>
                    <a:pt x="2200" y="116"/>
                  </a:lnTo>
                  <a:lnTo>
                    <a:pt x="2205" y="118"/>
                  </a:lnTo>
                  <a:lnTo>
                    <a:pt x="2210" y="116"/>
                  </a:lnTo>
                  <a:lnTo>
                    <a:pt x="2216" y="113"/>
                  </a:lnTo>
                  <a:lnTo>
                    <a:pt x="2221" y="108"/>
                  </a:lnTo>
                  <a:lnTo>
                    <a:pt x="2225" y="94"/>
                  </a:lnTo>
                  <a:lnTo>
                    <a:pt x="2225" y="83"/>
                  </a:lnTo>
                  <a:lnTo>
                    <a:pt x="2223" y="72"/>
                  </a:lnTo>
                  <a:lnTo>
                    <a:pt x="2216" y="49"/>
                  </a:lnTo>
                  <a:lnTo>
                    <a:pt x="2210" y="37"/>
                  </a:lnTo>
                  <a:lnTo>
                    <a:pt x="2196" y="18"/>
                  </a:lnTo>
                  <a:lnTo>
                    <a:pt x="2184" y="5"/>
                  </a:lnTo>
                  <a:lnTo>
                    <a:pt x="2176" y="1"/>
                  </a:lnTo>
                  <a:lnTo>
                    <a:pt x="2171" y="0"/>
                  </a:lnTo>
                  <a:lnTo>
                    <a:pt x="2164" y="1"/>
                  </a:lnTo>
                  <a:lnTo>
                    <a:pt x="2158" y="3"/>
                  </a:lnTo>
                  <a:lnTo>
                    <a:pt x="2155" y="8"/>
                  </a:lnTo>
                  <a:lnTo>
                    <a:pt x="2151" y="20"/>
                  </a:lnTo>
                  <a:lnTo>
                    <a:pt x="2151" y="37"/>
                  </a:lnTo>
                  <a:lnTo>
                    <a:pt x="2155" y="57"/>
                  </a:lnTo>
                  <a:lnTo>
                    <a:pt x="2153" y="57"/>
                  </a:lnTo>
                  <a:lnTo>
                    <a:pt x="2148" y="59"/>
                  </a:lnTo>
                  <a:lnTo>
                    <a:pt x="2147" y="59"/>
                  </a:lnTo>
                  <a:lnTo>
                    <a:pt x="2147" y="64"/>
                  </a:lnTo>
                  <a:lnTo>
                    <a:pt x="1967" y="224"/>
                  </a:lnTo>
                  <a:lnTo>
                    <a:pt x="1913" y="270"/>
                  </a:lnTo>
                  <a:lnTo>
                    <a:pt x="1860" y="316"/>
                  </a:lnTo>
                  <a:lnTo>
                    <a:pt x="1802" y="363"/>
                  </a:lnTo>
                  <a:lnTo>
                    <a:pt x="1743" y="409"/>
                  </a:lnTo>
                  <a:lnTo>
                    <a:pt x="1681" y="453"/>
                  </a:lnTo>
                  <a:lnTo>
                    <a:pt x="1616" y="498"/>
                  </a:lnTo>
                  <a:lnTo>
                    <a:pt x="1551" y="543"/>
                  </a:lnTo>
                  <a:lnTo>
                    <a:pt x="1487" y="584"/>
                  </a:lnTo>
                  <a:lnTo>
                    <a:pt x="1417" y="625"/>
                  </a:lnTo>
                  <a:lnTo>
                    <a:pt x="1349" y="663"/>
                  </a:lnTo>
                  <a:lnTo>
                    <a:pt x="1312" y="680"/>
                  </a:lnTo>
                  <a:lnTo>
                    <a:pt x="1276" y="697"/>
                  </a:lnTo>
                  <a:lnTo>
                    <a:pt x="1242" y="712"/>
                  </a:lnTo>
                  <a:lnTo>
                    <a:pt x="1206" y="730"/>
                  </a:lnTo>
                  <a:lnTo>
                    <a:pt x="1098" y="769"/>
                  </a:lnTo>
                  <a:lnTo>
                    <a:pt x="1025" y="788"/>
                  </a:lnTo>
                  <a:lnTo>
                    <a:pt x="951" y="805"/>
                  </a:lnTo>
                  <a:lnTo>
                    <a:pt x="877" y="816"/>
                  </a:lnTo>
                  <a:lnTo>
                    <a:pt x="841" y="817"/>
                  </a:lnTo>
                  <a:lnTo>
                    <a:pt x="805" y="820"/>
                  </a:lnTo>
                  <a:lnTo>
                    <a:pt x="769" y="820"/>
                  </a:lnTo>
                  <a:lnTo>
                    <a:pt x="733" y="817"/>
                  </a:lnTo>
                  <a:lnTo>
                    <a:pt x="658" y="812"/>
                  </a:lnTo>
                  <a:lnTo>
                    <a:pt x="621" y="805"/>
                  </a:lnTo>
                  <a:lnTo>
                    <a:pt x="551" y="785"/>
                  </a:lnTo>
                  <a:lnTo>
                    <a:pt x="515" y="773"/>
                  </a:lnTo>
                  <a:lnTo>
                    <a:pt x="480" y="758"/>
                  </a:lnTo>
                  <a:lnTo>
                    <a:pt x="408" y="725"/>
                  </a:lnTo>
                  <a:lnTo>
                    <a:pt x="375" y="704"/>
                  </a:lnTo>
                  <a:lnTo>
                    <a:pt x="306" y="658"/>
                  </a:lnTo>
                  <a:lnTo>
                    <a:pt x="272" y="630"/>
                  </a:lnTo>
                  <a:lnTo>
                    <a:pt x="238" y="601"/>
                  </a:lnTo>
                  <a:lnTo>
                    <a:pt x="205" y="568"/>
                  </a:lnTo>
                  <a:lnTo>
                    <a:pt x="141" y="498"/>
                  </a:lnTo>
                  <a:lnTo>
                    <a:pt x="108" y="457"/>
                  </a:lnTo>
                  <a:lnTo>
                    <a:pt x="78" y="418"/>
                  </a:lnTo>
                  <a:lnTo>
                    <a:pt x="78" y="416"/>
                  </a:lnTo>
                  <a:lnTo>
                    <a:pt x="76" y="416"/>
                  </a:lnTo>
                  <a:lnTo>
                    <a:pt x="76" y="414"/>
                  </a:lnTo>
                  <a:lnTo>
                    <a:pt x="75" y="414"/>
                  </a:lnTo>
                  <a:lnTo>
                    <a:pt x="81" y="398"/>
                  </a:lnTo>
                  <a:lnTo>
                    <a:pt x="87" y="382"/>
                  </a:lnTo>
                  <a:lnTo>
                    <a:pt x="91" y="370"/>
                  </a:lnTo>
                  <a:lnTo>
                    <a:pt x="92" y="356"/>
                  </a:lnTo>
                  <a:lnTo>
                    <a:pt x="94" y="346"/>
                  </a:lnTo>
                  <a:lnTo>
                    <a:pt x="91" y="332"/>
                  </a:lnTo>
                  <a:lnTo>
                    <a:pt x="85" y="327"/>
                  </a:lnTo>
                  <a:lnTo>
                    <a:pt x="78" y="327"/>
                  </a:lnTo>
                  <a:lnTo>
                    <a:pt x="71" y="329"/>
                  </a:lnTo>
                  <a:lnTo>
                    <a:pt x="65" y="334"/>
                  </a:lnTo>
                  <a:lnTo>
                    <a:pt x="57" y="342"/>
                  </a:lnTo>
                  <a:lnTo>
                    <a:pt x="47" y="351"/>
                  </a:lnTo>
                  <a:lnTo>
                    <a:pt x="30" y="378"/>
                  </a:lnTo>
                  <a:lnTo>
                    <a:pt x="14" y="409"/>
                  </a:lnTo>
                  <a:lnTo>
                    <a:pt x="9" y="424"/>
                  </a:lnTo>
                  <a:lnTo>
                    <a:pt x="5" y="438"/>
                  </a:lnTo>
                  <a:lnTo>
                    <a:pt x="0" y="462"/>
                  </a:lnTo>
                  <a:lnTo>
                    <a:pt x="5" y="480"/>
                  </a:lnTo>
                  <a:lnTo>
                    <a:pt x="9" y="483"/>
                  </a:lnTo>
                  <a:lnTo>
                    <a:pt x="14" y="483"/>
                  </a:lnTo>
                  <a:lnTo>
                    <a:pt x="22" y="481"/>
                  </a:lnTo>
                  <a:lnTo>
                    <a:pt x="35" y="473"/>
                  </a:lnTo>
                  <a:lnTo>
                    <a:pt x="51" y="453"/>
                  </a:lnTo>
                  <a:lnTo>
                    <a:pt x="59" y="445"/>
                  </a:lnTo>
                  <a:lnTo>
                    <a:pt x="65" y="43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mtClean="0"/>
            </a:p>
          </p:txBody>
        </p:sp>
        <p:sp>
          <p:nvSpPr>
            <p:cNvPr id="5220" name="Freeform 15"/>
            <p:cNvSpPr>
              <a:spLocks/>
            </p:cNvSpPr>
            <p:nvPr/>
          </p:nvSpPr>
          <p:spPr bwMode="auto">
            <a:xfrm>
              <a:off x="3310" y="1953"/>
              <a:ext cx="172" cy="69"/>
            </a:xfrm>
            <a:custGeom>
              <a:avLst/>
              <a:gdLst>
                <a:gd name="T0" fmla="*/ 0 w 2231"/>
                <a:gd name="T1" fmla="*/ 3 h 901"/>
                <a:gd name="T2" fmla="*/ 1 w 2231"/>
                <a:gd name="T3" fmla="*/ 3 h 901"/>
                <a:gd name="T4" fmla="*/ 2 w 2231"/>
                <a:gd name="T5" fmla="*/ 5 h 901"/>
                <a:gd name="T6" fmla="*/ 4 w 2231"/>
                <a:gd name="T7" fmla="*/ 5 h 901"/>
                <a:gd name="T8" fmla="*/ 5 w 2231"/>
                <a:gd name="T9" fmla="*/ 5 h 901"/>
                <a:gd name="T10" fmla="*/ 7 w 2231"/>
                <a:gd name="T11" fmla="*/ 5 h 901"/>
                <a:gd name="T12" fmla="*/ 9 w 2231"/>
                <a:gd name="T13" fmla="*/ 4 h 901"/>
                <a:gd name="T14" fmla="*/ 12 w 2231"/>
                <a:gd name="T15" fmla="*/ 1 h 901"/>
                <a:gd name="T16" fmla="*/ 13 w 2231"/>
                <a:gd name="T17" fmla="*/ 1 h 901"/>
                <a:gd name="T18" fmla="*/ 13 w 2231"/>
                <a:gd name="T19" fmla="*/ 1 h 901"/>
                <a:gd name="T20" fmla="*/ 13 w 2231"/>
                <a:gd name="T21" fmla="*/ 0 h 901"/>
                <a:gd name="T22" fmla="*/ 13 w 2231"/>
                <a:gd name="T23" fmla="*/ 0 h 901"/>
                <a:gd name="T24" fmla="*/ 13 w 2231"/>
                <a:gd name="T25" fmla="*/ 0 h 901"/>
                <a:gd name="T26" fmla="*/ 13 w 2231"/>
                <a:gd name="T27" fmla="*/ 0 h 901"/>
                <a:gd name="T28" fmla="*/ 13 w 2231"/>
                <a:gd name="T29" fmla="*/ 0 h 901"/>
                <a:gd name="T30" fmla="*/ 10 w 2231"/>
                <a:gd name="T31" fmla="*/ 2 h 901"/>
                <a:gd name="T32" fmla="*/ 8 w 2231"/>
                <a:gd name="T33" fmla="*/ 4 h 901"/>
                <a:gd name="T34" fmla="*/ 7 w 2231"/>
                <a:gd name="T35" fmla="*/ 5 h 901"/>
                <a:gd name="T36" fmla="*/ 5 w 2231"/>
                <a:gd name="T37" fmla="*/ 5 h 901"/>
                <a:gd name="T38" fmla="*/ 4 w 2231"/>
                <a:gd name="T39" fmla="*/ 5 h 901"/>
                <a:gd name="T40" fmla="*/ 2 w 2231"/>
                <a:gd name="T41" fmla="*/ 4 h 901"/>
                <a:gd name="T42" fmla="*/ 1 w 2231"/>
                <a:gd name="T43" fmla="*/ 3 h 901"/>
                <a:gd name="T44" fmla="*/ 0 w 2231"/>
                <a:gd name="T45" fmla="*/ 2 h 901"/>
                <a:gd name="T46" fmla="*/ 1 w 2231"/>
                <a:gd name="T47" fmla="*/ 2 h 901"/>
                <a:gd name="T48" fmla="*/ 1 w 2231"/>
                <a:gd name="T49" fmla="*/ 2 h 901"/>
                <a:gd name="T50" fmla="*/ 0 w 2231"/>
                <a:gd name="T51" fmla="*/ 2 h 901"/>
                <a:gd name="T52" fmla="*/ 0 w 2231"/>
                <a:gd name="T53" fmla="*/ 2 h 901"/>
                <a:gd name="T54" fmla="*/ 0 w 2231"/>
                <a:gd name="T55" fmla="*/ 3 h 901"/>
                <a:gd name="T56" fmla="*/ 0 w 2231"/>
                <a:gd name="T57" fmla="*/ 3 h 901"/>
                <a:gd name="T58" fmla="*/ 0 w 2231"/>
                <a:gd name="T59" fmla="*/ 3 h 901"/>
                <a:gd name="T60" fmla="*/ 0 w 2231"/>
                <a:gd name="T61" fmla="*/ 3 h 901"/>
                <a:gd name="T62" fmla="*/ 0 w 2231"/>
                <a:gd name="T63" fmla="*/ 3 h 901"/>
                <a:gd name="T64" fmla="*/ 0 w 2231"/>
                <a:gd name="T65" fmla="*/ 3 h 901"/>
                <a:gd name="T66" fmla="*/ 0 w 2231"/>
                <a:gd name="T67" fmla="*/ 2 h 901"/>
                <a:gd name="T68" fmla="*/ 1 w 2231"/>
                <a:gd name="T69" fmla="*/ 2 h 901"/>
                <a:gd name="T70" fmla="*/ 1 w 2231"/>
                <a:gd name="T71" fmla="*/ 2 h 901"/>
                <a:gd name="T72" fmla="*/ 0 w 2231"/>
                <a:gd name="T73" fmla="*/ 2 h 901"/>
                <a:gd name="T74" fmla="*/ 1 w 2231"/>
                <a:gd name="T75" fmla="*/ 3 h 901"/>
                <a:gd name="T76" fmla="*/ 2 w 2231"/>
                <a:gd name="T77" fmla="*/ 4 h 901"/>
                <a:gd name="T78" fmla="*/ 3 w 2231"/>
                <a:gd name="T79" fmla="*/ 5 h 901"/>
                <a:gd name="T80" fmla="*/ 5 w 2231"/>
                <a:gd name="T81" fmla="*/ 5 h 901"/>
                <a:gd name="T82" fmla="*/ 6 w 2231"/>
                <a:gd name="T83" fmla="*/ 5 h 901"/>
                <a:gd name="T84" fmla="*/ 8 w 2231"/>
                <a:gd name="T85" fmla="*/ 4 h 901"/>
                <a:gd name="T86" fmla="*/ 10 w 2231"/>
                <a:gd name="T87" fmla="*/ 3 h 901"/>
                <a:gd name="T88" fmla="*/ 11 w 2231"/>
                <a:gd name="T89" fmla="*/ 2 h 901"/>
                <a:gd name="T90" fmla="*/ 13 w 2231"/>
                <a:gd name="T91" fmla="*/ 0 h 901"/>
                <a:gd name="T92" fmla="*/ 13 w 2231"/>
                <a:gd name="T93" fmla="*/ 0 h 901"/>
                <a:gd name="T94" fmla="*/ 13 w 2231"/>
                <a:gd name="T95" fmla="*/ 0 h 901"/>
                <a:gd name="T96" fmla="*/ 13 w 2231"/>
                <a:gd name="T97" fmla="*/ 0 h 901"/>
                <a:gd name="T98" fmla="*/ 13 w 2231"/>
                <a:gd name="T99" fmla="*/ 1 h 901"/>
                <a:gd name="T100" fmla="*/ 13 w 2231"/>
                <a:gd name="T101" fmla="*/ 1 h 901"/>
                <a:gd name="T102" fmla="*/ 13 w 2231"/>
                <a:gd name="T103" fmla="*/ 1 h 901"/>
                <a:gd name="T104" fmla="*/ 12 w 2231"/>
                <a:gd name="T105" fmla="*/ 1 h 901"/>
                <a:gd name="T106" fmla="*/ 9 w 2231"/>
                <a:gd name="T107" fmla="*/ 4 h 901"/>
                <a:gd name="T108" fmla="*/ 7 w 2231"/>
                <a:gd name="T109" fmla="*/ 5 h 901"/>
                <a:gd name="T110" fmla="*/ 5 w 2231"/>
                <a:gd name="T111" fmla="*/ 5 h 901"/>
                <a:gd name="T112" fmla="*/ 4 w 2231"/>
                <a:gd name="T113" fmla="*/ 5 h 901"/>
                <a:gd name="T114" fmla="*/ 3 w 2231"/>
                <a:gd name="T115" fmla="*/ 5 h 901"/>
                <a:gd name="T116" fmla="*/ 1 w 2231"/>
                <a:gd name="T117" fmla="*/ 4 h 901"/>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2231" h="901">
                  <a:moveTo>
                    <a:pt x="71" y="433"/>
                  </a:moveTo>
                  <a:lnTo>
                    <a:pt x="70" y="433"/>
                  </a:lnTo>
                  <a:lnTo>
                    <a:pt x="69" y="431"/>
                  </a:lnTo>
                  <a:lnTo>
                    <a:pt x="67" y="431"/>
                  </a:lnTo>
                  <a:lnTo>
                    <a:pt x="66" y="433"/>
                  </a:lnTo>
                  <a:lnTo>
                    <a:pt x="66" y="434"/>
                  </a:lnTo>
                  <a:lnTo>
                    <a:pt x="66" y="435"/>
                  </a:lnTo>
                  <a:lnTo>
                    <a:pt x="66" y="436"/>
                  </a:lnTo>
                  <a:lnTo>
                    <a:pt x="96" y="484"/>
                  </a:lnTo>
                  <a:lnTo>
                    <a:pt x="158" y="569"/>
                  </a:lnTo>
                  <a:lnTo>
                    <a:pt x="190" y="607"/>
                  </a:lnTo>
                  <a:lnTo>
                    <a:pt x="190" y="608"/>
                  </a:lnTo>
                  <a:lnTo>
                    <a:pt x="223" y="643"/>
                  </a:lnTo>
                  <a:lnTo>
                    <a:pt x="286" y="707"/>
                  </a:lnTo>
                  <a:lnTo>
                    <a:pt x="354" y="763"/>
                  </a:lnTo>
                  <a:lnTo>
                    <a:pt x="387" y="786"/>
                  </a:lnTo>
                  <a:lnTo>
                    <a:pt x="421" y="807"/>
                  </a:lnTo>
                  <a:lnTo>
                    <a:pt x="422" y="807"/>
                  </a:lnTo>
                  <a:lnTo>
                    <a:pt x="488" y="842"/>
                  </a:lnTo>
                  <a:lnTo>
                    <a:pt x="524" y="857"/>
                  </a:lnTo>
                  <a:lnTo>
                    <a:pt x="525" y="857"/>
                  </a:lnTo>
                  <a:lnTo>
                    <a:pt x="559" y="869"/>
                  </a:lnTo>
                  <a:lnTo>
                    <a:pt x="595" y="880"/>
                  </a:lnTo>
                  <a:lnTo>
                    <a:pt x="663" y="895"/>
                  </a:lnTo>
                  <a:lnTo>
                    <a:pt x="700" y="900"/>
                  </a:lnTo>
                  <a:lnTo>
                    <a:pt x="701" y="900"/>
                  </a:lnTo>
                  <a:lnTo>
                    <a:pt x="772" y="901"/>
                  </a:lnTo>
                  <a:lnTo>
                    <a:pt x="809" y="901"/>
                  </a:lnTo>
                  <a:lnTo>
                    <a:pt x="879" y="897"/>
                  </a:lnTo>
                  <a:lnTo>
                    <a:pt x="949" y="883"/>
                  </a:lnTo>
                  <a:lnTo>
                    <a:pt x="987" y="875"/>
                  </a:lnTo>
                  <a:lnTo>
                    <a:pt x="1059" y="856"/>
                  </a:lnTo>
                  <a:lnTo>
                    <a:pt x="1059" y="855"/>
                  </a:lnTo>
                  <a:lnTo>
                    <a:pt x="1129" y="827"/>
                  </a:lnTo>
                  <a:lnTo>
                    <a:pt x="1129" y="828"/>
                  </a:lnTo>
                  <a:lnTo>
                    <a:pt x="1165" y="815"/>
                  </a:lnTo>
                  <a:lnTo>
                    <a:pt x="1165" y="814"/>
                  </a:lnTo>
                  <a:lnTo>
                    <a:pt x="1272" y="765"/>
                  </a:lnTo>
                  <a:lnTo>
                    <a:pt x="1306" y="745"/>
                  </a:lnTo>
                  <a:lnTo>
                    <a:pt x="1376" y="706"/>
                  </a:lnTo>
                  <a:lnTo>
                    <a:pt x="1447" y="663"/>
                  </a:lnTo>
                  <a:lnTo>
                    <a:pt x="1513" y="619"/>
                  </a:lnTo>
                  <a:lnTo>
                    <a:pt x="1581" y="570"/>
                  </a:lnTo>
                  <a:lnTo>
                    <a:pt x="1776" y="421"/>
                  </a:lnTo>
                  <a:lnTo>
                    <a:pt x="1777" y="421"/>
                  </a:lnTo>
                  <a:lnTo>
                    <a:pt x="1956" y="269"/>
                  </a:lnTo>
                  <a:lnTo>
                    <a:pt x="2066" y="170"/>
                  </a:lnTo>
                  <a:lnTo>
                    <a:pt x="2169" y="82"/>
                  </a:lnTo>
                  <a:lnTo>
                    <a:pt x="2164" y="81"/>
                  </a:lnTo>
                  <a:lnTo>
                    <a:pt x="2175" y="99"/>
                  </a:lnTo>
                  <a:lnTo>
                    <a:pt x="2175" y="100"/>
                  </a:lnTo>
                  <a:lnTo>
                    <a:pt x="2188" y="115"/>
                  </a:lnTo>
                  <a:lnTo>
                    <a:pt x="2194" y="119"/>
                  </a:lnTo>
                  <a:lnTo>
                    <a:pt x="2195" y="120"/>
                  </a:lnTo>
                  <a:lnTo>
                    <a:pt x="2202" y="122"/>
                  </a:lnTo>
                  <a:lnTo>
                    <a:pt x="2201" y="121"/>
                  </a:lnTo>
                  <a:lnTo>
                    <a:pt x="2206" y="123"/>
                  </a:lnTo>
                  <a:lnTo>
                    <a:pt x="2209" y="124"/>
                  </a:lnTo>
                  <a:lnTo>
                    <a:pt x="2215" y="122"/>
                  </a:lnTo>
                  <a:lnTo>
                    <a:pt x="2215" y="121"/>
                  </a:lnTo>
                  <a:lnTo>
                    <a:pt x="2220" y="118"/>
                  </a:lnTo>
                  <a:lnTo>
                    <a:pt x="2222" y="118"/>
                  </a:lnTo>
                  <a:lnTo>
                    <a:pt x="2226" y="113"/>
                  </a:lnTo>
                  <a:lnTo>
                    <a:pt x="2227" y="111"/>
                  </a:lnTo>
                  <a:lnTo>
                    <a:pt x="2231" y="97"/>
                  </a:lnTo>
                  <a:lnTo>
                    <a:pt x="2231" y="86"/>
                  </a:lnTo>
                  <a:lnTo>
                    <a:pt x="2229" y="74"/>
                  </a:lnTo>
                  <a:lnTo>
                    <a:pt x="2222" y="51"/>
                  </a:lnTo>
                  <a:lnTo>
                    <a:pt x="2216" y="39"/>
                  </a:lnTo>
                  <a:lnTo>
                    <a:pt x="2201" y="19"/>
                  </a:lnTo>
                  <a:lnTo>
                    <a:pt x="2188" y="6"/>
                  </a:lnTo>
                  <a:lnTo>
                    <a:pt x="2181" y="2"/>
                  </a:lnTo>
                  <a:lnTo>
                    <a:pt x="2174" y="0"/>
                  </a:lnTo>
                  <a:lnTo>
                    <a:pt x="2173" y="0"/>
                  </a:lnTo>
                  <a:lnTo>
                    <a:pt x="2165" y="2"/>
                  </a:lnTo>
                  <a:lnTo>
                    <a:pt x="2160" y="3"/>
                  </a:lnTo>
                  <a:lnTo>
                    <a:pt x="2159" y="4"/>
                  </a:lnTo>
                  <a:lnTo>
                    <a:pt x="2155" y="10"/>
                  </a:lnTo>
                  <a:lnTo>
                    <a:pt x="2151" y="22"/>
                  </a:lnTo>
                  <a:lnTo>
                    <a:pt x="2151" y="41"/>
                  </a:lnTo>
                  <a:lnTo>
                    <a:pt x="2155" y="61"/>
                  </a:lnTo>
                  <a:lnTo>
                    <a:pt x="2158" y="58"/>
                  </a:lnTo>
                  <a:lnTo>
                    <a:pt x="2156" y="58"/>
                  </a:lnTo>
                  <a:lnTo>
                    <a:pt x="2155" y="58"/>
                  </a:lnTo>
                  <a:lnTo>
                    <a:pt x="2150" y="60"/>
                  </a:lnTo>
                  <a:lnTo>
                    <a:pt x="2151" y="59"/>
                  </a:lnTo>
                  <a:lnTo>
                    <a:pt x="2150" y="59"/>
                  </a:lnTo>
                  <a:lnTo>
                    <a:pt x="2147" y="62"/>
                  </a:lnTo>
                  <a:lnTo>
                    <a:pt x="2147" y="67"/>
                  </a:lnTo>
                  <a:lnTo>
                    <a:pt x="2148" y="64"/>
                  </a:lnTo>
                  <a:lnTo>
                    <a:pt x="1968" y="225"/>
                  </a:lnTo>
                  <a:lnTo>
                    <a:pt x="1914" y="271"/>
                  </a:lnTo>
                  <a:lnTo>
                    <a:pt x="1861" y="317"/>
                  </a:lnTo>
                  <a:lnTo>
                    <a:pt x="1803" y="364"/>
                  </a:lnTo>
                  <a:lnTo>
                    <a:pt x="1804" y="364"/>
                  </a:lnTo>
                  <a:lnTo>
                    <a:pt x="1743" y="410"/>
                  </a:lnTo>
                  <a:lnTo>
                    <a:pt x="1683" y="454"/>
                  </a:lnTo>
                  <a:lnTo>
                    <a:pt x="1617" y="499"/>
                  </a:lnTo>
                  <a:lnTo>
                    <a:pt x="1553" y="544"/>
                  </a:lnTo>
                  <a:lnTo>
                    <a:pt x="1489" y="585"/>
                  </a:lnTo>
                  <a:lnTo>
                    <a:pt x="1418" y="626"/>
                  </a:lnTo>
                  <a:lnTo>
                    <a:pt x="1349" y="664"/>
                  </a:lnTo>
                  <a:lnTo>
                    <a:pt x="1350" y="664"/>
                  </a:lnTo>
                  <a:lnTo>
                    <a:pt x="1314" y="680"/>
                  </a:lnTo>
                  <a:lnTo>
                    <a:pt x="1278" y="698"/>
                  </a:lnTo>
                  <a:lnTo>
                    <a:pt x="1244" y="713"/>
                  </a:lnTo>
                  <a:lnTo>
                    <a:pt x="1208" y="731"/>
                  </a:lnTo>
                  <a:lnTo>
                    <a:pt x="1208" y="730"/>
                  </a:lnTo>
                  <a:lnTo>
                    <a:pt x="1100" y="770"/>
                  </a:lnTo>
                  <a:lnTo>
                    <a:pt x="1027" y="788"/>
                  </a:lnTo>
                  <a:lnTo>
                    <a:pt x="953" y="806"/>
                  </a:lnTo>
                  <a:lnTo>
                    <a:pt x="880" y="816"/>
                  </a:lnTo>
                  <a:lnTo>
                    <a:pt x="844" y="817"/>
                  </a:lnTo>
                  <a:lnTo>
                    <a:pt x="843" y="817"/>
                  </a:lnTo>
                  <a:lnTo>
                    <a:pt x="808" y="821"/>
                  </a:lnTo>
                  <a:lnTo>
                    <a:pt x="772" y="821"/>
                  </a:lnTo>
                  <a:lnTo>
                    <a:pt x="736" y="817"/>
                  </a:lnTo>
                  <a:lnTo>
                    <a:pt x="661" y="812"/>
                  </a:lnTo>
                  <a:lnTo>
                    <a:pt x="624" y="806"/>
                  </a:lnTo>
                  <a:lnTo>
                    <a:pt x="625" y="806"/>
                  </a:lnTo>
                  <a:lnTo>
                    <a:pt x="555" y="785"/>
                  </a:lnTo>
                  <a:lnTo>
                    <a:pt x="519" y="773"/>
                  </a:lnTo>
                  <a:lnTo>
                    <a:pt x="484" y="759"/>
                  </a:lnTo>
                  <a:lnTo>
                    <a:pt x="414" y="726"/>
                  </a:lnTo>
                  <a:lnTo>
                    <a:pt x="379" y="704"/>
                  </a:lnTo>
                  <a:lnTo>
                    <a:pt x="311" y="659"/>
                  </a:lnTo>
                  <a:lnTo>
                    <a:pt x="278" y="631"/>
                  </a:lnTo>
                  <a:lnTo>
                    <a:pt x="243" y="602"/>
                  </a:lnTo>
                  <a:lnTo>
                    <a:pt x="211" y="569"/>
                  </a:lnTo>
                  <a:lnTo>
                    <a:pt x="146" y="499"/>
                  </a:lnTo>
                  <a:lnTo>
                    <a:pt x="147" y="499"/>
                  </a:lnTo>
                  <a:lnTo>
                    <a:pt x="115" y="458"/>
                  </a:lnTo>
                  <a:lnTo>
                    <a:pt x="83" y="419"/>
                  </a:lnTo>
                  <a:lnTo>
                    <a:pt x="84" y="421"/>
                  </a:lnTo>
                  <a:lnTo>
                    <a:pt x="84" y="419"/>
                  </a:lnTo>
                  <a:lnTo>
                    <a:pt x="81" y="416"/>
                  </a:lnTo>
                  <a:lnTo>
                    <a:pt x="79" y="416"/>
                  </a:lnTo>
                  <a:lnTo>
                    <a:pt x="82" y="419"/>
                  </a:lnTo>
                  <a:lnTo>
                    <a:pt x="82" y="417"/>
                  </a:lnTo>
                  <a:lnTo>
                    <a:pt x="79" y="415"/>
                  </a:lnTo>
                  <a:lnTo>
                    <a:pt x="78" y="415"/>
                  </a:lnTo>
                  <a:lnTo>
                    <a:pt x="80" y="418"/>
                  </a:lnTo>
                  <a:lnTo>
                    <a:pt x="88" y="402"/>
                  </a:lnTo>
                  <a:lnTo>
                    <a:pt x="93" y="386"/>
                  </a:lnTo>
                  <a:lnTo>
                    <a:pt x="96" y="374"/>
                  </a:lnTo>
                  <a:lnTo>
                    <a:pt x="96" y="373"/>
                  </a:lnTo>
                  <a:lnTo>
                    <a:pt x="98" y="360"/>
                  </a:lnTo>
                  <a:lnTo>
                    <a:pt x="101" y="349"/>
                  </a:lnTo>
                  <a:lnTo>
                    <a:pt x="101" y="348"/>
                  </a:lnTo>
                  <a:lnTo>
                    <a:pt x="96" y="334"/>
                  </a:lnTo>
                  <a:lnTo>
                    <a:pt x="96" y="333"/>
                  </a:lnTo>
                  <a:lnTo>
                    <a:pt x="90" y="328"/>
                  </a:lnTo>
                  <a:lnTo>
                    <a:pt x="88" y="328"/>
                  </a:lnTo>
                  <a:lnTo>
                    <a:pt x="80" y="328"/>
                  </a:lnTo>
                  <a:lnTo>
                    <a:pt x="72" y="329"/>
                  </a:lnTo>
                  <a:lnTo>
                    <a:pt x="71" y="330"/>
                  </a:lnTo>
                  <a:lnTo>
                    <a:pt x="66" y="335"/>
                  </a:lnTo>
                  <a:lnTo>
                    <a:pt x="57" y="343"/>
                  </a:lnTo>
                  <a:lnTo>
                    <a:pt x="48" y="352"/>
                  </a:lnTo>
                  <a:lnTo>
                    <a:pt x="29" y="380"/>
                  </a:lnTo>
                  <a:lnTo>
                    <a:pt x="15" y="411"/>
                  </a:lnTo>
                  <a:lnTo>
                    <a:pt x="14" y="411"/>
                  </a:lnTo>
                  <a:lnTo>
                    <a:pt x="10" y="427"/>
                  </a:lnTo>
                  <a:lnTo>
                    <a:pt x="4" y="441"/>
                  </a:lnTo>
                  <a:lnTo>
                    <a:pt x="0" y="464"/>
                  </a:lnTo>
                  <a:lnTo>
                    <a:pt x="0" y="465"/>
                  </a:lnTo>
                  <a:lnTo>
                    <a:pt x="4" y="483"/>
                  </a:lnTo>
                  <a:lnTo>
                    <a:pt x="6" y="485"/>
                  </a:lnTo>
                  <a:lnTo>
                    <a:pt x="11" y="488"/>
                  </a:lnTo>
                  <a:lnTo>
                    <a:pt x="12" y="489"/>
                  </a:lnTo>
                  <a:lnTo>
                    <a:pt x="19" y="489"/>
                  </a:lnTo>
                  <a:lnTo>
                    <a:pt x="26" y="487"/>
                  </a:lnTo>
                  <a:lnTo>
                    <a:pt x="39" y="478"/>
                  </a:lnTo>
                  <a:lnTo>
                    <a:pt x="40" y="478"/>
                  </a:lnTo>
                  <a:lnTo>
                    <a:pt x="64" y="450"/>
                  </a:lnTo>
                  <a:lnTo>
                    <a:pt x="64" y="449"/>
                  </a:lnTo>
                  <a:lnTo>
                    <a:pt x="71" y="436"/>
                  </a:lnTo>
                  <a:lnTo>
                    <a:pt x="71" y="435"/>
                  </a:lnTo>
                  <a:lnTo>
                    <a:pt x="71" y="434"/>
                  </a:lnTo>
                  <a:lnTo>
                    <a:pt x="71" y="433"/>
                  </a:lnTo>
                  <a:lnTo>
                    <a:pt x="70" y="433"/>
                  </a:lnTo>
                  <a:lnTo>
                    <a:pt x="69" y="431"/>
                  </a:lnTo>
                  <a:lnTo>
                    <a:pt x="67" y="431"/>
                  </a:lnTo>
                  <a:lnTo>
                    <a:pt x="66" y="433"/>
                  </a:lnTo>
                  <a:lnTo>
                    <a:pt x="58" y="447"/>
                  </a:lnTo>
                  <a:lnTo>
                    <a:pt x="60" y="447"/>
                  </a:lnTo>
                  <a:lnTo>
                    <a:pt x="36" y="474"/>
                  </a:lnTo>
                  <a:lnTo>
                    <a:pt x="23" y="482"/>
                  </a:lnTo>
                  <a:lnTo>
                    <a:pt x="24" y="482"/>
                  </a:lnTo>
                  <a:lnTo>
                    <a:pt x="16" y="483"/>
                  </a:lnTo>
                  <a:lnTo>
                    <a:pt x="17" y="483"/>
                  </a:lnTo>
                  <a:lnTo>
                    <a:pt x="12" y="483"/>
                  </a:lnTo>
                  <a:lnTo>
                    <a:pt x="14" y="484"/>
                  </a:lnTo>
                  <a:lnTo>
                    <a:pt x="9" y="480"/>
                  </a:lnTo>
                  <a:lnTo>
                    <a:pt x="10" y="482"/>
                  </a:lnTo>
                  <a:lnTo>
                    <a:pt x="7" y="464"/>
                  </a:lnTo>
                  <a:lnTo>
                    <a:pt x="7" y="465"/>
                  </a:lnTo>
                  <a:lnTo>
                    <a:pt x="10" y="442"/>
                  </a:lnTo>
                  <a:lnTo>
                    <a:pt x="15" y="428"/>
                  </a:lnTo>
                  <a:lnTo>
                    <a:pt x="21" y="413"/>
                  </a:lnTo>
                  <a:lnTo>
                    <a:pt x="35" y="382"/>
                  </a:lnTo>
                  <a:lnTo>
                    <a:pt x="35" y="383"/>
                  </a:lnTo>
                  <a:lnTo>
                    <a:pt x="53" y="355"/>
                  </a:lnTo>
                  <a:lnTo>
                    <a:pt x="52" y="356"/>
                  </a:lnTo>
                  <a:lnTo>
                    <a:pt x="62" y="347"/>
                  </a:lnTo>
                  <a:lnTo>
                    <a:pt x="70" y="339"/>
                  </a:lnTo>
                  <a:lnTo>
                    <a:pt x="76" y="334"/>
                  </a:lnTo>
                  <a:lnTo>
                    <a:pt x="75" y="335"/>
                  </a:lnTo>
                  <a:lnTo>
                    <a:pt x="82" y="333"/>
                  </a:lnTo>
                  <a:lnTo>
                    <a:pt x="81" y="333"/>
                  </a:lnTo>
                  <a:lnTo>
                    <a:pt x="88" y="333"/>
                  </a:lnTo>
                  <a:lnTo>
                    <a:pt x="87" y="332"/>
                  </a:lnTo>
                  <a:lnTo>
                    <a:pt x="92" y="337"/>
                  </a:lnTo>
                  <a:lnTo>
                    <a:pt x="91" y="336"/>
                  </a:lnTo>
                  <a:lnTo>
                    <a:pt x="94" y="349"/>
                  </a:lnTo>
                  <a:lnTo>
                    <a:pt x="94" y="348"/>
                  </a:lnTo>
                  <a:lnTo>
                    <a:pt x="92" y="359"/>
                  </a:lnTo>
                  <a:lnTo>
                    <a:pt x="91" y="372"/>
                  </a:lnTo>
                  <a:lnTo>
                    <a:pt x="87" y="384"/>
                  </a:lnTo>
                  <a:lnTo>
                    <a:pt x="81" y="400"/>
                  </a:lnTo>
                  <a:lnTo>
                    <a:pt x="75" y="417"/>
                  </a:lnTo>
                  <a:lnTo>
                    <a:pt x="78" y="420"/>
                  </a:lnTo>
                  <a:lnTo>
                    <a:pt x="79" y="420"/>
                  </a:lnTo>
                  <a:lnTo>
                    <a:pt x="76" y="417"/>
                  </a:lnTo>
                  <a:lnTo>
                    <a:pt x="76" y="419"/>
                  </a:lnTo>
                  <a:lnTo>
                    <a:pt x="79" y="422"/>
                  </a:lnTo>
                  <a:lnTo>
                    <a:pt x="81" y="422"/>
                  </a:lnTo>
                  <a:lnTo>
                    <a:pt x="78" y="419"/>
                  </a:lnTo>
                  <a:lnTo>
                    <a:pt x="78" y="421"/>
                  </a:lnTo>
                  <a:lnTo>
                    <a:pt x="78" y="422"/>
                  </a:lnTo>
                  <a:lnTo>
                    <a:pt x="109" y="462"/>
                  </a:lnTo>
                  <a:lnTo>
                    <a:pt x="142" y="503"/>
                  </a:lnTo>
                  <a:lnTo>
                    <a:pt x="206" y="573"/>
                  </a:lnTo>
                  <a:lnTo>
                    <a:pt x="239" y="606"/>
                  </a:lnTo>
                  <a:lnTo>
                    <a:pt x="273" y="635"/>
                  </a:lnTo>
                  <a:lnTo>
                    <a:pt x="307" y="663"/>
                  </a:lnTo>
                  <a:lnTo>
                    <a:pt x="308" y="663"/>
                  </a:lnTo>
                  <a:lnTo>
                    <a:pt x="376" y="709"/>
                  </a:lnTo>
                  <a:lnTo>
                    <a:pt x="410" y="730"/>
                  </a:lnTo>
                  <a:lnTo>
                    <a:pt x="482" y="765"/>
                  </a:lnTo>
                  <a:lnTo>
                    <a:pt x="517" y="778"/>
                  </a:lnTo>
                  <a:lnTo>
                    <a:pt x="553" y="790"/>
                  </a:lnTo>
                  <a:lnTo>
                    <a:pt x="623" y="811"/>
                  </a:lnTo>
                  <a:lnTo>
                    <a:pt x="624" y="811"/>
                  </a:lnTo>
                  <a:lnTo>
                    <a:pt x="660" y="818"/>
                  </a:lnTo>
                  <a:lnTo>
                    <a:pt x="735" y="823"/>
                  </a:lnTo>
                  <a:lnTo>
                    <a:pt x="772" y="826"/>
                  </a:lnTo>
                  <a:lnTo>
                    <a:pt x="808" y="826"/>
                  </a:lnTo>
                  <a:lnTo>
                    <a:pt x="809" y="826"/>
                  </a:lnTo>
                  <a:lnTo>
                    <a:pt x="844" y="823"/>
                  </a:lnTo>
                  <a:lnTo>
                    <a:pt x="880" y="821"/>
                  </a:lnTo>
                  <a:lnTo>
                    <a:pt x="954" y="811"/>
                  </a:lnTo>
                  <a:lnTo>
                    <a:pt x="1028" y="793"/>
                  </a:lnTo>
                  <a:lnTo>
                    <a:pt x="1102" y="775"/>
                  </a:lnTo>
                  <a:lnTo>
                    <a:pt x="1210" y="736"/>
                  </a:lnTo>
                  <a:lnTo>
                    <a:pt x="1210" y="735"/>
                  </a:lnTo>
                  <a:lnTo>
                    <a:pt x="1247" y="717"/>
                  </a:lnTo>
                  <a:lnTo>
                    <a:pt x="1280" y="702"/>
                  </a:lnTo>
                  <a:lnTo>
                    <a:pt x="1316" y="685"/>
                  </a:lnTo>
                  <a:lnTo>
                    <a:pt x="1353" y="669"/>
                  </a:lnTo>
                  <a:lnTo>
                    <a:pt x="1354" y="669"/>
                  </a:lnTo>
                  <a:lnTo>
                    <a:pt x="1422" y="631"/>
                  </a:lnTo>
                  <a:lnTo>
                    <a:pt x="1492" y="589"/>
                  </a:lnTo>
                  <a:lnTo>
                    <a:pt x="1557" y="549"/>
                  </a:lnTo>
                  <a:lnTo>
                    <a:pt x="1621" y="503"/>
                  </a:lnTo>
                  <a:lnTo>
                    <a:pt x="1686" y="459"/>
                  </a:lnTo>
                  <a:lnTo>
                    <a:pt x="1747" y="415"/>
                  </a:lnTo>
                  <a:lnTo>
                    <a:pt x="1747" y="414"/>
                  </a:lnTo>
                  <a:lnTo>
                    <a:pt x="1807" y="368"/>
                  </a:lnTo>
                  <a:lnTo>
                    <a:pt x="1865" y="322"/>
                  </a:lnTo>
                  <a:lnTo>
                    <a:pt x="1918" y="275"/>
                  </a:lnTo>
                  <a:lnTo>
                    <a:pt x="1972" y="229"/>
                  </a:lnTo>
                  <a:lnTo>
                    <a:pt x="2152" y="69"/>
                  </a:lnTo>
                  <a:lnTo>
                    <a:pt x="2154" y="67"/>
                  </a:lnTo>
                  <a:lnTo>
                    <a:pt x="2154" y="62"/>
                  </a:lnTo>
                  <a:lnTo>
                    <a:pt x="2150" y="66"/>
                  </a:lnTo>
                  <a:lnTo>
                    <a:pt x="2151" y="66"/>
                  </a:lnTo>
                  <a:lnTo>
                    <a:pt x="2154" y="64"/>
                  </a:lnTo>
                  <a:lnTo>
                    <a:pt x="2157" y="63"/>
                  </a:lnTo>
                  <a:lnTo>
                    <a:pt x="2156" y="63"/>
                  </a:lnTo>
                  <a:lnTo>
                    <a:pt x="2158" y="63"/>
                  </a:lnTo>
                  <a:lnTo>
                    <a:pt x="2160" y="60"/>
                  </a:lnTo>
                  <a:lnTo>
                    <a:pt x="2157" y="40"/>
                  </a:lnTo>
                  <a:lnTo>
                    <a:pt x="2157" y="23"/>
                  </a:lnTo>
                  <a:lnTo>
                    <a:pt x="2160" y="12"/>
                  </a:lnTo>
                  <a:lnTo>
                    <a:pt x="2160" y="13"/>
                  </a:lnTo>
                  <a:lnTo>
                    <a:pt x="2164" y="8"/>
                  </a:lnTo>
                  <a:lnTo>
                    <a:pt x="2162" y="9"/>
                  </a:lnTo>
                  <a:lnTo>
                    <a:pt x="2168" y="7"/>
                  </a:lnTo>
                  <a:lnTo>
                    <a:pt x="2174" y="6"/>
                  </a:lnTo>
                  <a:lnTo>
                    <a:pt x="2173" y="6"/>
                  </a:lnTo>
                  <a:lnTo>
                    <a:pt x="2178" y="7"/>
                  </a:lnTo>
                  <a:lnTo>
                    <a:pt x="2185" y="10"/>
                  </a:lnTo>
                  <a:lnTo>
                    <a:pt x="2197" y="23"/>
                  </a:lnTo>
                  <a:lnTo>
                    <a:pt x="2211" y="42"/>
                  </a:lnTo>
                  <a:lnTo>
                    <a:pt x="2211" y="41"/>
                  </a:lnTo>
                  <a:lnTo>
                    <a:pt x="2216" y="53"/>
                  </a:lnTo>
                  <a:lnTo>
                    <a:pt x="2223" y="76"/>
                  </a:lnTo>
                  <a:lnTo>
                    <a:pt x="2223" y="75"/>
                  </a:lnTo>
                  <a:lnTo>
                    <a:pt x="2225" y="87"/>
                  </a:lnTo>
                  <a:lnTo>
                    <a:pt x="2225" y="86"/>
                  </a:lnTo>
                  <a:lnTo>
                    <a:pt x="2225" y="97"/>
                  </a:lnTo>
                  <a:lnTo>
                    <a:pt x="2225" y="96"/>
                  </a:lnTo>
                  <a:lnTo>
                    <a:pt x="2222" y="110"/>
                  </a:lnTo>
                  <a:lnTo>
                    <a:pt x="2222" y="109"/>
                  </a:lnTo>
                  <a:lnTo>
                    <a:pt x="2217" y="114"/>
                  </a:lnTo>
                  <a:lnTo>
                    <a:pt x="2217" y="113"/>
                  </a:lnTo>
                  <a:lnTo>
                    <a:pt x="2212" y="117"/>
                  </a:lnTo>
                  <a:lnTo>
                    <a:pt x="2212" y="116"/>
                  </a:lnTo>
                  <a:lnTo>
                    <a:pt x="2206" y="118"/>
                  </a:lnTo>
                  <a:lnTo>
                    <a:pt x="2209" y="119"/>
                  </a:lnTo>
                  <a:lnTo>
                    <a:pt x="2204" y="117"/>
                  </a:lnTo>
                  <a:lnTo>
                    <a:pt x="2203" y="116"/>
                  </a:lnTo>
                  <a:lnTo>
                    <a:pt x="2197" y="115"/>
                  </a:lnTo>
                  <a:lnTo>
                    <a:pt x="2198" y="115"/>
                  </a:lnTo>
                  <a:lnTo>
                    <a:pt x="2192" y="111"/>
                  </a:lnTo>
                  <a:lnTo>
                    <a:pt x="2179" y="96"/>
                  </a:lnTo>
                  <a:lnTo>
                    <a:pt x="2181" y="97"/>
                  </a:lnTo>
                  <a:lnTo>
                    <a:pt x="2169" y="78"/>
                  </a:lnTo>
                  <a:lnTo>
                    <a:pt x="2164" y="78"/>
                  </a:lnTo>
                  <a:lnTo>
                    <a:pt x="2062" y="166"/>
                  </a:lnTo>
                  <a:lnTo>
                    <a:pt x="1952" y="265"/>
                  </a:lnTo>
                  <a:lnTo>
                    <a:pt x="1773" y="417"/>
                  </a:lnTo>
                  <a:lnTo>
                    <a:pt x="1578" y="566"/>
                  </a:lnTo>
                  <a:lnTo>
                    <a:pt x="1578" y="565"/>
                  </a:lnTo>
                  <a:lnTo>
                    <a:pt x="1510" y="613"/>
                  </a:lnTo>
                  <a:lnTo>
                    <a:pt x="1443" y="659"/>
                  </a:lnTo>
                  <a:lnTo>
                    <a:pt x="1373" y="701"/>
                  </a:lnTo>
                  <a:lnTo>
                    <a:pt x="1303" y="741"/>
                  </a:lnTo>
                  <a:lnTo>
                    <a:pt x="1270" y="759"/>
                  </a:lnTo>
                  <a:lnTo>
                    <a:pt x="1163" y="809"/>
                  </a:lnTo>
                  <a:lnTo>
                    <a:pt x="1127" y="822"/>
                  </a:lnTo>
                  <a:lnTo>
                    <a:pt x="1127" y="823"/>
                  </a:lnTo>
                  <a:lnTo>
                    <a:pt x="1057" y="850"/>
                  </a:lnTo>
                  <a:lnTo>
                    <a:pt x="986" y="868"/>
                  </a:lnTo>
                  <a:lnTo>
                    <a:pt x="948" y="878"/>
                  </a:lnTo>
                  <a:lnTo>
                    <a:pt x="878" y="891"/>
                  </a:lnTo>
                  <a:lnTo>
                    <a:pt x="808" y="896"/>
                  </a:lnTo>
                  <a:lnTo>
                    <a:pt x="772" y="896"/>
                  </a:lnTo>
                  <a:lnTo>
                    <a:pt x="701" y="894"/>
                  </a:lnTo>
                  <a:lnTo>
                    <a:pt x="664" y="889"/>
                  </a:lnTo>
                  <a:lnTo>
                    <a:pt x="665" y="889"/>
                  </a:lnTo>
                  <a:lnTo>
                    <a:pt x="596" y="874"/>
                  </a:lnTo>
                  <a:lnTo>
                    <a:pt x="560" y="863"/>
                  </a:lnTo>
                  <a:lnTo>
                    <a:pt x="526" y="852"/>
                  </a:lnTo>
                  <a:lnTo>
                    <a:pt x="527" y="852"/>
                  </a:lnTo>
                  <a:lnTo>
                    <a:pt x="490" y="837"/>
                  </a:lnTo>
                  <a:lnTo>
                    <a:pt x="424" y="803"/>
                  </a:lnTo>
                  <a:lnTo>
                    <a:pt x="391" y="782"/>
                  </a:lnTo>
                  <a:lnTo>
                    <a:pt x="359" y="757"/>
                  </a:lnTo>
                  <a:lnTo>
                    <a:pt x="359" y="758"/>
                  </a:lnTo>
                  <a:lnTo>
                    <a:pt x="291" y="703"/>
                  </a:lnTo>
                  <a:lnTo>
                    <a:pt x="227" y="639"/>
                  </a:lnTo>
                  <a:lnTo>
                    <a:pt x="194" y="604"/>
                  </a:lnTo>
                  <a:lnTo>
                    <a:pt x="162" y="566"/>
                  </a:lnTo>
                  <a:lnTo>
                    <a:pt x="102" y="481"/>
                  </a:lnTo>
                  <a:lnTo>
                    <a:pt x="71" y="43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mtClean="0"/>
            </a:p>
          </p:txBody>
        </p:sp>
      </p:grpSp>
      <p:grpSp>
        <p:nvGrpSpPr>
          <p:cNvPr id="5132" name="Group 7"/>
          <p:cNvGrpSpPr>
            <a:grpSpLocks noChangeAspect="1"/>
          </p:cNvGrpSpPr>
          <p:nvPr/>
        </p:nvGrpSpPr>
        <p:grpSpPr bwMode="auto">
          <a:xfrm flipH="1">
            <a:off x="5238750" y="3279775"/>
            <a:ext cx="420688" cy="381000"/>
            <a:chOff x="3264" y="1824"/>
            <a:chExt cx="252" cy="240"/>
          </a:xfrm>
        </p:grpSpPr>
        <p:sp>
          <p:nvSpPr>
            <p:cNvPr id="5205" name="AutoShape 6"/>
            <p:cNvSpPr>
              <a:spLocks noChangeAspect="1" noChangeArrowheads="1" noTextEdit="1"/>
            </p:cNvSpPr>
            <p:nvPr/>
          </p:nvSpPr>
          <p:spPr bwMode="auto">
            <a:xfrm>
              <a:off x="3264" y="1824"/>
              <a:ext cx="252"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
          <p:nvSpPr>
            <p:cNvPr id="5206" name="Freeform 9"/>
            <p:cNvSpPr>
              <a:spLocks/>
            </p:cNvSpPr>
            <p:nvPr/>
          </p:nvSpPr>
          <p:spPr bwMode="auto">
            <a:xfrm>
              <a:off x="3264" y="1824"/>
              <a:ext cx="252" cy="240"/>
            </a:xfrm>
            <a:custGeom>
              <a:avLst/>
              <a:gdLst>
                <a:gd name="T0" fmla="*/ 10 w 3270"/>
                <a:gd name="T1" fmla="*/ 0 h 3114"/>
                <a:gd name="T2" fmla="*/ 12 w 3270"/>
                <a:gd name="T3" fmla="*/ 0 h 3114"/>
                <a:gd name="T4" fmla="*/ 13 w 3270"/>
                <a:gd name="T5" fmla="*/ 0 h 3114"/>
                <a:gd name="T6" fmla="*/ 14 w 3270"/>
                <a:gd name="T7" fmla="*/ 1 h 3114"/>
                <a:gd name="T8" fmla="*/ 15 w 3270"/>
                <a:gd name="T9" fmla="*/ 2 h 3114"/>
                <a:gd name="T10" fmla="*/ 16 w 3270"/>
                <a:gd name="T11" fmla="*/ 3 h 3114"/>
                <a:gd name="T12" fmla="*/ 17 w 3270"/>
                <a:gd name="T13" fmla="*/ 3 h 3114"/>
                <a:gd name="T14" fmla="*/ 18 w 3270"/>
                <a:gd name="T15" fmla="*/ 5 h 3114"/>
                <a:gd name="T16" fmla="*/ 19 w 3270"/>
                <a:gd name="T17" fmla="*/ 6 h 3114"/>
                <a:gd name="T18" fmla="*/ 19 w 3270"/>
                <a:gd name="T19" fmla="*/ 7 h 3114"/>
                <a:gd name="T20" fmla="*/ 19 w 3270"/>
                <a:gd name="T21" fmla="*/ 8 h 3114"/>
                <a:gd name="T22" fmla="*/ 19 w 3270"/>
                <a:gd name="T23" fmla="*/ 9 h 3114"/>
                <a:gd name="T24" fmla="*/ 19 w 3270"/>
                <a:gd name="T25" fmla="*/ 11 h 3114"/>
                <a:gd name="T26" fmla="*/ 19 w 3270"/>
                <a:gd name="T27" fmla="*/ 12 h 3114"/>
                <a:gd name="T28" fmla="*/ 19 w 3270"/>
                <a:gd name="T29" fmla="*/ 13 h 3114"/>
                <a:gd name="T30" fmla="*/ 18 w 3270"/>
                <a:gd name="T31" fmla="*/ 14 h 3114"/>
                <a:gd name="T32" fmla="*/ 17 w 3270"/>
                <a:gd name="T33" fmla="*/ 16 h 3114"/>
                <a:gd name="T34" fmla="*/ 16 w 3270"/>
                <a:gd name="T35" fmla="*/ 16 h 3114"/>
                <a:gd name="T36" fmla="*/ 15 w 3270"/>
                <a:gd name="T37" fmla="*/ 17 h 3114"/>
                <a:gd name="T38" fmla="*/ 15 w 3270"/>
                <a:gd name="T39" fmla="*/ 17 h 3114"/>
                <a:gd name="T40" fmla="*/ 14 w 3270"/>
                <a:gd name="T41" fmla="*/ 17 h 3114"/>
                <a:gd name="T42" fmla="*/ 13 w 3270"/>
                <a:gd name="T43" fmla="*/ 18 h 3114"/>
                <a:gd name="T44" fmla="*/ 13 w 3270"/>
                <a:gd name="T45" fmla="*/ 18 h 3114"/>
                <a:gd name="T46" fmla="*/ 12 w 3270"/>
                <a:gd name="T47" fmla="*/ 18 h 3114"/>
                <a:gd name="T48" fmla="*/ 10 w 3270"/>
                <a:gd name="T49" fmla="*/ 18 h 3114"/>
                <a:gd name="T50" fmla="*/ 9 w 3270"/>
                <a:gd name="T51" fmla="*/ 18 h 3114"/>
                <a:gd name="T52" fmla="*/ 8 w 3270"/>
                <a:gd name="T53" fmla="*/ 18 h 3114"/>
                <a:gd name="T54" fmla="*/ 7 w 3270"/>
                <a:gd name="T55" fmla="*/ 18 h 3114"/>
                <a:gd name="T56" fmla="*/ 6 w 3270"/>
                <a:gd name="T57" fmla="*/ 18 h 3114"/>
                <a:gd name="T58" fmla="*/ 5 w 3270"/>
                <a:gd name="T59" fmla="*/ 17 h 3114"/>
                <a:gd name="T60" fmla="*/ 5 w 3270"/>
                <a:gd name="T61" fmla="*/ 17 h 3114"/>
                <a:gd name="T62" fmla="*/ 4 w 3270"/>
                <a:gd name="T63" fmla="*/ 17 h 3114"/>
                <a:gd name="T64" fmla="*/ 3 w 3270"/>
                <a:gd name="T65" fmla="*/ 16 h 3114"/>
                <a:gd name="T66" fmla="*/ 3 w 3270"/>
                <a:gd name="T67" fmla="*/ 16 h 3114"/>
                <a:gd name="T68" fmla="*/ 2 w 3270"/>
                <a:gd name="T69" fmla="*/ 14 h 3114"/>
                <a:gd name="T70" fmla="*/ 1 w 3270"/>
                <a:gd name="T71" fmla="*/ 13 h 3114"/>
                <a:gd name="T72" fmla="*/ 0 w 3270"/>
                <a:gd name="T73" fmla="*/ 12 h 3114"/>
                <a:gd name="T74" fmla="*/ 0 w 3270"/>
                <a:gd name="T75" fmla="*/ 11 h 3114"/>
                <a:gd name="T76" fmla="*/ 0 w 3270"/>
                <a:gd name="T77" fmla="*/ 9 h 3114"/>
                <a:gd name="T78" fmla="*/ 0 w 3270"/>
                <a:gd name="T79" fmla="*/ 8 h 3114"/>
                <a:gd name="T80" fmla="*/ 0 w 3270"/>
                <a:gd name="T81" fmla="*/ 7 h 3114"/>
                <a:gd name="T82" fmla="*/ 1 w 3270"/>
                <a:gd name="T83" fmla="*/ 6 h 3114"/>
                <a:gd name="T84" fmla="*/ 1 w 3270"/>
                <a:gd name="T85" fmla="*/ 5 h 3114"/>
                <a:gd name="T86" fmla="*/ 2 w 3270"/>
                <a:gd name="T87" fmla="*/ 3 h 3114"/>
                <a:gd name="T88" fmla="*/ 4 w 3270"/>
                <a:gd name="T89" fmla="*/ 2 h 3114"/>
                <a:gd name="T90" fmla="*/ 4 w 3270"/>
                <a:gd name="T91" fmla="*/ 1 h 3114"/>
                <a:gd name="T92" fmla="*/ 5 w 3270"/>
                <a:gd name="T93" fmla="*/ 1 h 3114"/>
                <a:gd name="T94" fmla="*/ 7 w 3270"/>
                <a:gd name="T95" fmla="*/ 0 h 3114"/>
                <a:gd name="T96" fmla="*/ 8 w 3270"/>
                <a:gd name="T97" fmla="*/ 0 h 3114"/>
                <a:gd name="T98" fmla="*/ 9 w 3270"/>
                <a:gd name="T99" fmla="*/ 0 h 311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3270" h="3114">
                  <a:moveTo>
                    <a:pt x="1635" y="0"/>
                  </a:moveTo>
                  <a:lnTo>
                    <a:pt x="1678" y="0"/>
                  </a:lnTo>
                  <a:lnTo>
                    <a:pt x="1720" y="2"/>
                  </a:lnTo>
                  <a:lnTo>
                    <a:pt x="1802" y="8"/>
                  </a:lnTo>
                  <a:lnTo>
                    <a:pt x="1883" y="19"/>
                  </a:lnTo>
                  <a:lnTo>
                    <a:pt x="1964" y="33"/>
                  </a:lnTo>
                  <a:lnTo>
                    <a:pt x="2005" y="39"/>
                  </a:lnTo>
                  <a:lnTo>
                    <a:pt x="2082" y="60"/>
                  </a:lnTo>
                  <a:lnTo>
                    <a:pt x="2160" y="82"/>
                  </a:lnTo>
                  <a:lnTo>
                    <a:pt x="2233" y="108"/>
                  </a:lnTo>
                  <a:lnTo>
                    <a:pt x="2308" y="139"/>
                  </a:lnTo>
                  <a:lnTo>
                    <a:pt x="2377" y="172"/>
                  </a:lnTo>
                  <a:lnTo>
                    <a:pt x="2416" y="188"/>
                  </a:lnTo>
                  <a:lnTo>
                    <a:pt x="2516" y="247"/>
                  </a:lnTo>
                  <a:lnTo>
                    <a:pt x="2549" y="267"/>
                  </a:lnTo>
                  <a:lnTo>
                    <a:pt x="2613" y="311"/>
                  </a:lnTo>
                  <a:lnTo>
                    <a:pt x="2675" y="357"/>
                  </a:lnTo>
                  <a:lnTo>
                    <a:pt x="2762" y="432"/>
                  </a:lnTo>
                  <a:lnTo>
                    <a:pt x="2792" y="458"/>
                  </a:lnTo>
                  <a:lnTo>
                    <a:pt x="2818" y="483"/>
                  </a:lnTo>
                  <a:lnTo>
                    <a:pt x="2896" y="568"/>
                  </a:lnTo>
                  <a:lnTo>
                    <a:pt x="2945" y="627"/>
                  </a:lnTo>
                  <a:lnTo>
                    <a:pt x="2991" y="687"/>
                  </a:lnTo>
                  <a:lnTo>
                    <a:pt x="3053" y="784"/>
                  </a:lnTo>
                  <a:lnTo>
                    <a:pt x="3091" y="850"/>
                  </a:lnTo>
                  <a:lnTo>
                    <a:pt x="3126" y="917"/>
                  </a:lnTo>
                  <a:lnTo>
                    <a:pt x="3157" y="989"/>
                  </a:lnTo>
                  <a:lnTo>
                    <a:pt x="3183" y="1059"/>
                  </a:lnTo>
                  <a:lnTo>
                    <a:pt x="3209" y="1133"/>
                  </a:lnTo>
                  <a:lnTo>
                    <a:pt x="3229" y="1207"/>
                  </a:lnTo>
                  <a:lnTo>
                    <a:pt x="3237" y="1244"/>
                  </a:lnTo>
                  <a:lnTo>
                    <a:pt x="3250" y="1321"/>
                  </a:lnTo>
                  <a:lnTo>
                    <a:pt x="3261" y="1398"/>
                  </a:lnTo>
                  <a:lnTo>
                    <a:pt x="3269" y="1477"/>
                  </a:lnTo>
                  <a:lnTo>
                    <a:pt x="3270" y="1517"/>
                  </a:lnTo>
                  <a:lnTo>
                    <a:pt x="3270" y="1598"/>
                  </a:lnTo>
                  <a:lnTo>
                    <a:pt x="3269" y="1637"/>
                  </a:lnTo>
                  <a:lnTo>
                    <a:pt x="3261" y="1716"/>
                  </a:lnTo>
                  <a:lnTo>
                    <a:pt x="3250" y="1794"/>
                  </a:lnTo>
                  <a:lnTo>
                    <a:pt x="3237" y="1870"/>
                  </a:lnTo>
                  <a:lnTo>
                    <a:pt x="3229" y="1907"/>
                  </a:lnTo>
                  <a:lnTo>
                    <a:pt x="3209" y="1983"/>
                  </a:lnTo>
                  <a:lnTo>
                    <a:pt x="3183" y="2057"/>
                  </a:lnTo>
                  <a:lnTo>
                    <a:pt x="3157" y="2129"/>
                  </a:lnTo>
                  <a:lnTo>
                    <a:pt x="3126" y="2197"/>
                  </a:lnTo>
                  <a:lnTo>
                    <a:pt x="3091" y="2264"/>
                  </a:lnTo>
                  <a:lnTo>
                    <a:pt x="3053" y="2333"/>
                  </a:lnTo>
                  <a:lnTo>
                    <a:pt x="2991" y="2427"/>
                  </a:lnTo>
                  <a:lnTo>
                    <a:pt x="2967" y="2458"/>
                  </a:lnTo>
                  <a:lnTo>
                    <a:pt x="2896" y="2546"/>
                  </a:lnTo>
                  <a:lnTo>
                    <a:pt x="2818" y="2631"/>
                  </a:lnTo>
                  <a:lnTo>
                    <a:pt x="2762" y="2684"/>
                  </a:lnTo>
                  <a:lnTo>
                    <a:pt x="2734" y="2710"/>
                  </a:lnTo>
                  <a:lnTo>
                    <a:pt x="2705" y="2736"/>
                  </a:lnTo>
                  <a:lnTo>
                    <a:pt x="2644" y="2783"/>
                  </a:lnTo>
                  <a:lnTo>
                    <a:pt x="2613" y="2805"/>
                  </a:lnTo>
                  <a:lnTo>
                    <a:pt x="2581" y="2826"/>
                  </a:lnTo>
                  <a:lnTo>
                    <a:pt x="2549" y="2849"/>
                  </a:lnTo>
                  <a:lnTo>
                    <a:pt x="2516" y="2869"/>
                  </a:lnTo>
                  <a:lnTo>
                    <a:pt x="2482" y="2890"/>
                  </a:lnTo>
                  <a:lnTo>
                    <a:pt x="2448" y="2907"/>
                  </a:lnTo>
                  <a:lnTo>
                    <a:pt x="2416" y="2927"/>
                  </a:lnTo>
                  <a:lnTo>
                    <a:pt x="2377" y="2942"/>
                  </a:lnTo>
                  <a:lnTo>
                    <a:pt x="2344" y="2962"/>
                  </a:lnTo>
                  <a:lnTo>
                    <a:pt x="2308" y="2975"/>
                  </a:lnTo>
                  <a:lnTo>
                    <a:pt x="2271" y="2993"/>
                  </a:lnTo>
                  <a:lnTo>
                    <a:pt x="2233" y="3006"/>
                  </a:lnTo>
                  <a:lnTo>
                    <a:pt x="2198" y="3020"/>
                  </a:lnTo>
                  <a:lnTo>
                    <a:pt x="2160" y="3032"/>
                  </a:lnTo>
                  <a:lnTo>
                    <a:pt x="2122" y="3046"/>
                  </a:lnTo>
                  <a:lnTo>
                    <a:pt x="2005" y="3075"/>
                  </a:lnTo>
                  <a:lnTo>
                    <a:pt x="1964" y="3083"/>
                  </a:lnTo>
                  <a:lnTo>
                    <a:pt x="1843" y="3103"/>
                  </a:lnTo>
                  <a:lnTo>
                    <a:pt x="1802" y="3106"/>
                  </a:lnTo>
                  <a:lnTo>
                    <a:pt x="1761" y="3111"/>
                  </a:lnTo>
                  <a:lnTo>
                    <a:pt x="1678" y="3114"/>
                  </a:lnTo>
                  <a:lnTo>
                    <a:pt x="1593" y="3114"/>
                  </a:lnTo>
                  <a:lnTo>
                    <a:pt x="1510" y="3111"/>
                  </a:lnTo>
                  <a:lnTo>
                    <a:pt x="1468" y="3106"/>
                  </a:lnTo>
                  <a:lnTo>
                    <a:pt x="1427" y="3103"/>
                  </a:lnTo>
                  <a:lnTo>
                    <a:pt x="1307" y="3083"/>
                  </a:lnTo>
                  <a:lnTo>
                    <a:pt x="1267" y="3075"/>
                  </a:lnTo>
                  <a:lnTo>
                    <a:pt x="1151" y="3046"/>
                  </a:lnTo>
                  <a:lnTo>
                    <a:pt x="1112" y="3032"/>
                  </a:lnTo>
                  <a:lnTo>
                    <a:pt x="1075" y="3020"/>
                  </a:lnTo>
                  <a:lnTo>
                    <a:pt x="1039" y="3006"/>
                  </a:lnTo>
                  <a:lnTo>
                    <a:pt x="1001" y="2993"/>
                  </a:lnTo>
                  <a:lnTo>
                    <a:pt x="963" y="2975"/>
                  </a:lnTo>
                  <a:lnTo>
                    <a:pt x="927" y="2962"/>
                  </a:lnTo>
                  <a:lnTo>
                    <a:pt x="893" y="2942"/>
                  </a:lnTo>
                  <a:lnTo>
                    <a:pt x="857" y="2927"/>
                  </a:lnTo>
                  <a:lnTo>
                    <a:pt x="825" y="2907"/>
                  </a:lnTo>
                  <a:lnTo>
                    <a:pt x="790" y="2890"/>
                  </a:lnTo>
                  <a:lnTo>
                    <a:pt x="755" y="2869"/>
                  </a:lnTo>
                  <a:lnTo>
                    <a:pt x="722" y="2849"/>
                  </a:lnTo>
                  <a:lnTo>
                    <a:pt x="692" y="2826"/>
                  </a:lnTo>
                  <a:lnTo>
                    <a:pt x="660" y="2805"/>
                  </a:lnTo>
                  <a:lnTo>
                    <a:pt x="628" y="2783"/>
                  </a:lnTo>
                  <a:lnTo>
                    <a:pt x="567" y="2736"/>
                  </a:lnTo>
                  <a:lnTo>
                    <a:pt x="537" y="2710"/>
                  </a:lnTo>
                  <a:lnTo>
                    <a:pt x="480" y="2656"/>
                  </a:lnTo>
                  <a:lnTo>
                    <a:pt x="452" y="2631"/>
                  </a:lnTo>
                  <a:lnTo>
                    <a:pt x="375" y="2546"/>
                  </a:lnTo>
                  <a:lnTo>
                    <a:pt x="303" y="2458"/>
                  </a:lnTo>
                  <a:lnTo>
                    <a:pt x="281" y="2427"/>
                  </a:lnTo>
                  <a:lnTo>
                    <a:pt x="218" y="2333"/>
                  </a:lnTo>
                  <a:lnTo>
                    <a:pt x="180" y="2264"/>
                  </a:lnTo>
                  <a:lnTo>
                    <a:pt x="146" y="2197"/>
                  </a:lnTo>
                  <a:lnTo>
                    <a:pt x="116" y="2129"/>
                  </a:lnTo>
                  <a:lnTo>
                    <a:pt x="87" y="2057"/>
                  </a:lnTo>
                  <a:lnTo>
                    <a:pt x="64" y="1983"/>
                  </a:lnTo>
                  <a:lnTo>
                    <a:pt x="42" y="1907"/>
                  </a:lnTo>
                  <a:lnTo>
                    <a:pt x="35" y="1870"/>
                  </a:lnTo>
                  <a:lnTo>
                    <a:pt x="21" y="1794"/>
                  </a:lnTo>
                  <a:lnTo>
                    <a:pt x="10" y="1716"/>
                  </a:lnTo>
                  <a:lnTo>
                    <a:pt x="2" y="1637"/>
                  </a:lnTo>
                  <a:lnTo>
                    <a:pt x="0" y="1598"/>
                  </a:lnTo>
                  <a:lnTo>
                    <a:pt x="0" y="1517"/>
                  </a:lnTo>
                  <a:lnTo>
                    <a:pt x="2" y="1477"/>
                  </a:lnTo>
                  <a:lnTo>
                    <a:pt x="10" y="1398"/>
                  </a:lnTo>
                  <a:lnTo>
                    <a:pt x="21" y="1321"/>
                  </a:lnTo>
                  <a:lnTo>
                    <a:pt x="35" y="1244"/>
                  </a:lnTo>
                  <a:lnTo>
                    <a:pt x="42" y="1207"/>
                  </a:lnTo>
                  <a:lnTo>
                    <a:pt x="64" y="1133"/>
                  </a:lnTo>
                  <a:lnTo>
                    <a:pt x="87" y="1059"/>
                  </a:lnTo>
                  <a:lnTo>
                    <a:pt x="116" y="989"/>
                  </a:lnTo>
                  <a:lnTo>
                    <a:pt x="146" y="917"/>
                  </a:lnTo>
                  <a:lnTo>
                    <a:pt x="180" y="850"/>
                  </a:lnTo>
                  <a:lnTo>
                    <a:pt x="218" y="784"/>
                  </a:lnTo>
                  <a:lnTo>
                    <a:pt x="281" y="687"/>
                  </a:lnTo>
                  <a:lnTo>
                    <a:pt x="327" y="627"/>
                  </a:lnTo>
                  <a:lnTo>
                    <a:pt x="375" y="568"/>
                  </a:lnTo>
                  <a:lnTo>
                    <a:pt x="452" y="483"/>
                  </a:lnTo>
                  <a:lnTo>
                    <a:pt x="507" y="432"/>
                  </a:lnTo>
                  <a:lnTo>
                    <a:pt x="596" y="357"/>
                  </a:lnTo>
                  <a:lnTo>
                    <a:pt x="660" y="311"/>
                  </a:lnTo>
                  <a:lnTo>
                    <a:pt x="722" y="267"/>
                  </a:lnTo>
                  <a:lnTo>
                    <a:pt x="755" y="247"/>
                  </a:lnTo>
                  <a:lnTo>
                    <a:pt x="825" y="207"/>
                  </a:lnTo>
                  <a:lnTo>
                    <a:pt x="857" y="188"/>
                  </a:lnTo>
                  <a:lnTo>
                    <a:pt x="927" y="154"/>
                  </a:lnTo>
                  <a:lnTo>
                    <a:pt x="963" y="139"/>
                  </a:lnTo>
                  <a:lnTo>
                    <a:pt x="1039" y="108"/>
                  </a:lnTo>
                  <a:lnTo>
                    <a:pt x="1112" y="82"/>
                  </a:lnTo>
                  <a:lnTo>
                    <a:pt x="1190" y="60"/>
                  </a:lnTo>
                  <a:lnTo>
                    <a:pt x="1267" y="39"/>
                  </a:lnTo>
                  <a:lnTo>
                    <a:pt x="1307" y="33"/>
                  </a:lnTo>
                  <a:lnTo>
                    <a:pt x="1388" y="19"/>
                  </a:lnTo>
                  <a:lnTo>
                    <a:pt x="1468" y="8"/>
                  </a:lnTo>
                  <a:lnTo>
                    <a:pt x="1552" y="2"/>
                  </a:lnTo>
                  <a:lnTo>
                    <a:pt x="1593" y="0"/>
                  </a:lnTo>
                  <a:lnTo>
                    <a:pt x="1635" y="0"/>
                  </a:lnTo>
                  <a:close/>
                </a:path>
              </a:pathLst>
            </a:custGeom>
            <a:solidFill>
              <a:srgbClr val="FFC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mtClean="0"/>
            </a:p>
          </p:txBody>
        </p:sp>
        <p:sp>
          <p:nvSpPr>
            <p:cNvPr id="5207" name="Freeform 10"/>
            <p:cNvSpPr>
              <a:spLocks/>
            </p:cNvSpPr>
            <p:nvPr/>
          </p:nvSpPr>
          <p:spPr bwMode="auto">
            <a:xfrm>
              <a:off x="3335" y="1888"/>
              <a:ext cx="26" cy="52"/>
            </a:xfrm>
            <a:custGeom>
              <a:avLst/>
              <a:gdLst>
                <a:gd name="T0" fmla="*/ 1 w 340"/>
                <a:gd name="T1" fmla="*/ 0 h 686"/>
                <a:gd name="T2" fmla="*/ 1 w 340"/>
                <a:gd name="T3" fmla="*/ 0 h 686"/>
                <a:gd name="T4" fmla="*/ 1 w 340"/>
                <a:gd name="T5" fmla="*/ 0 h 686"/>
                <a:gd name="T6" fmla="*/ 1 w 340"/>
                <a:gd name="T7" fmla="*/ 0 h 686"/>
                <a:gd name="T8" fmla="*/ 1 w 340"/>
                <a:gd name="T9" fmla="*/ 0 h 686"/>
                <a:gd name="T10" fmla="*/ 1 w 340"/>
                <a:gd name="T11" fmla="*/ 0 h 686"/>
                <a:gd name="T12" fmla="*/ 2 w 340"/>
                <a:gd name="T13" fmla="*/ 0 h 686"/>
                <a:gd name="T14" fmla="*/ 2 w 340"/>
                <a:gd name="T15" fmla="*/ 1 h 686"/>
                <a:gd name="T16" fmla="*/ 2 w 340"/>
                <a:gd name="T17" fmla="*/ 1 h 686"/>
                <a:gd name="T18" fmla="*/ 2 w 340"/>
                <a:gd name="T19" fmla="*/ 1 h 686"/>
                <a:gd name="T20" fmla="*/ 2 w 340"/>
                <a:gd name="T21" fmla="*/ 1 h 686"/>
                <a:gd name="T22" fmla="*/ 2 w 340"/>
                <a:gd name="T23" fmla="*/ 1 h 686"/>
                <a:gd name="T24" fmla="*/ 2 w 340"/>
                <a:gd name="T25" fmla="*/ 2 h 686"/>
                <a:gd name="T26" fmla="*/ 2 w 340"/>
                <a:gd name="T27" fmla="*/ 2 h 686"/>
                <a:gd name="T28" fmla="*/ 2 w 340"/>
                <a:gd name="T29" fmla="*/ 2 h 686"/>
                <a:gd name="T30" fmla="*/ 2 w 340"/>
                <a:gd name="T31" fmla="*/ 3 h 686"/>
                <a:gd name="T32" fmla="*/ 2 w 340"/>
                <a:gd name="T33" fmla="*/ 3 h 686"/>
                <a:gd name="T34" fmla="*/ 2 w 340"/>
                <a:gd name="T35" fmla="*/ 3 h 686"/>
                <a:gd name="T36" fmla="*/ 2 w 340"/>
                <a:gd name="T37" fmla="*/ 3 h 686"/>
                <a:gd name="T38" fmla="*/ 2 w 340"/>
                <a:gd name="T39" fmla="*/ 3 h 686"/>
                <a:gd name="T40" fmla="*/ 2 w 340"/>
                <a:gd name="T41" fmla="*/ 3 h 686"/>
                <a:gd name="T42" fmla="*/ 1 w 340"/>
                <a:gd name="T43" fmla="*/ 4 h 686"/>
                <a:gd name="T44" fmla="*/ 1 w 340"/>
                <a:gd name="T45" fmla="*/ 4 h 686"/>
                <a:gd name="T46" fmla="*/ 1 w 340"/>
                <a:gd name="T47" fmla="*/ 4 h 686"/>
                <a:gd name="T48" fmla="*/ 1 w 340"/>
                <a:gd name="T49" fmla="*/ 4 h 686"/>
                <a:gd name="T50" fmla="*/ 1 w 340"/>
                <a:gd name="T51" fmla="*/ 4 h 686"/>
                <a:gd name="T52" fmla="*/ 1 w 340"/>
                <a:gd name="T53" fmla="*/ 4 h 686"/>
                <a:gd name="T54" fmla="*/ 1 w 340"/>
                <a:gd name="T55" fmla="*/ 4 h 686"/>
                <a:gd name="T56" fmla="*/ 1 w 340"/>
                <a:gd name="T57" fmla="*/ 4 h 686"/>
                <a:gd name="T58" fmla="*/ 1 w 340"/>
                <a:gd name="T59" fmla="*/ 4 h 686"/>
                <a:gd name="T60" fmla="*/ 1 w 340"/>
                <a:gd name="T61" fmla="*/ 4 h 686"/>
                <a:gd name="T62" fmla="*/ 1 w 340"/>
                <a:gd name="T63" fmla="*/ 4 h 686"/>
                <a:gd name="T64" fmla="*/ 1 w 340"/>
                <a:gd name="T65" fmla="*/ 4 h 686"/>
                <a:gd name="T66" fmla="*/ 0 w 340"/>
                <a:gd name="T67" fmla="*/ 4 h 686"/>
                <a:gd name="T68" fmla="*/ 0 w 340"/>
                <a:gd name="T69" fmla="*/ 3 h 686"/>
                <a:gd name="T70" fmla="*/ 0 w 340"/>
                <a:gd name="T71" fmla="*/ 3 h 686"/>
                <a:gd name="T72" fmla="*/ 0 w 340"/>
                <a:gd name="T73" fmla="*/ 3 h 686"/>
                <a:gd name="T74" fmla="*/ 0 w 340"/>
                <a:gd name="T75" fmla="*/ 3 h 686"/>
                <a:gd name="T76" fmla="*/ 0 w 340"/>
                <a:gd name="T77" fmla="*/ 2 h 686"/>
                <a:gd name="T78" fmla="*/ 0 w 340"/>
                <a:gd name="T79" fmla="*/ 2 h 686"/>
                <a:gd name="T80" fmla="*/ 0 w 340"/>
                <a:gd name="T81" fmla="*/ 1 h 686"/>
                <a:gd name="T82" fmla="*/ 0 w 340"/>
                <a:gd name="T83" fmla="*/ 1 h 686"/>
                <a:gd name="T84" fmla="*/ 0 w 340"/>
                <a:gd name="T85" fmla="*/ 1 h 686"/>
                <a:gd name="T86" fmla="*/ 0 w 340"/>
                <a:gd name="T87" fmla="*/ 1 h 686"/>
                <a:gd name="T88" fmla="*/ 0 w 340"/>
                <a:gd name="T89" fmla="*/ 0 h 686"/>
                <a:gd name="T90" fmla="*/ 1 w 340"/>
                <a:gd name="T91" fmla="*/ 0 h 686"/>
                <a:gd name="T92" fmla="*/ 1 w 340"/>
                <a:gd name="T93" fmla="*/ 0 h 686"/>
                <a:gd name="T94" fmla="*/ 1 w 340"/>
                <a:gd name="T95" fmla="*/ 0 h 686"/>
                <a:gd name="T96" fmla="*/ 1 w 340"/>
                <a:gd name="T97" fmla="*/ 0 h 686"/>
                <a:gd name="T98" fmla="*/ 1 w 340"/>
                <a:gd name="T99" fmla="*/ 0 h 686"/>
                <a:gd name="T100" fmla="*/ 1 w 340"/>
                <a:gd name="T101" fmla="*/ 0 h 68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340" h="686">
                  <a:moveTo>
                    <a:pt x="170" y="0"/>
                  </a:moveTo>
                  <a:lnTo>
                    <a:pt x="178" y="0"/>
                  </a:lnTo>
                  <a:lnTo>
                    <a:pt x="197" y="3"/>
                  </a:lnTo>
                  <a:lnTo>
                    <a:pt x="205" y="6"/>
                  </a:lnTo>
                  <a:lnTo>
                    <a:pt x="219" y="13"/>
                  </a:lnTo>
                  <a:lnTo>
                    <a:pt x="251" y="41"/>
                  </a:lnTo>
                  <a:lnTo>
                    <a:pt x="279" y="78"/>
                  </a:lnTo>
                  <a:lnTo>
                    <a:pt x="291" y="99"/>
                  </a:lnTo>
                  <a:lnTo>
                    <a:pt x="301" y="125"/>
                  </a:lnTo>
                  <a:lnTo>
                    <a:pt x="312" y="152"/>
                  </a:lnTo>
                  <a:lnTo>
                    <a:pt x="321" y="179"/>
                  </a:lnTo>
                  <a:lnTo>
                    <a:pt x="326" y="208"/>
                  </a:lnTo>
                  <a:lnTo>
                    <a:pt x="337" y="274"/>
                  </a:lnTo>
                  <a:lnTo>
                    <a:pt x="340" y="342"/>
                  </a:lnTo>
                  <a:lnTo>
                    <a:pt x="337" y="413"/>
                  </a:lnTo>
                  <a:lnTo>
                    <a:pt x="326" y="478"/>
                  </a:lnTo>
                  <a:lnTo>
                    <a:pt x="321" y="506"/>
                  </a:lnTo>
                  <a:lnTo>
                    <a:pt x="312" y="534"/>
                  </a:lnTo>
                  <a:lnTo>
                    <a:pt x="301" y="564"/>
                  </a:lnTo>
                  <a:lnTo>
                    <a:pt x="291" y="585"/>
                  </a:lnTo>
                  <a:lnTo>
                    <a:pt x="279" y="608"/>
                  </a:lnTo>
                  <a:lnTo>
                    <a:pt x="251" y="645"/>
                  </a:lnTo>
                  <a:lnTo>
                    <a:pt x="236" y="658"/>
                  </a:lnTo>
                  <a:lnTo>
                    <a:pt x="219" y="671"/>
                  </a:lnTo>
                  <a:lnTo>
                    <a:pt x="205" y="681"/>
                  </a:lnTo>
                  <a:lnTo>
                    <a:pt x="197" y="685"/>
                  </a:lnTo>
                  <a:lnTo>
                    <a:pt x="178" y="686"/>
                  </a:lnTo>
                  <a:lnTo>
                    <a:pt x="162" y="686"/>
                  </a:lnTo>
                  <a:lnTo>
                    <a:pt x="144" y="685"/>
                  </a:lnTo>
                  <a:lnTo>
                    <a:pt x="135" y="681"/>
                  </a:lnTo>
                  <a:lnTo>
                    <a:pt x="121" y="671"/>
                  </a:lnTo>
                  <a:lnTo>
                    <a:pt x="105" y="658"/>
                  </a:lnTo>
                  <a:lnTo>
                    <a:pt x="89" y="645"/>
                  </a:lnTo>
                  <a:lnTo>
                    <a:pt x="76" y="629"/>
                  </a:lnTo>
                  <a:lnTo>
                    <a:pt x="64" y="608"/>
                  </a:lnTo>
                  <a:lnTo>
                    <a:pt x="38" y="564"/>
                  </a:lnTo>
                  <a:lnTo>
                    <a:pt x="13" y="478"/>
                  </a:lnTo>
                  <a:lnTo>
                    <a:pt x="8" y="447"/>
                  </a:lnTo>
                  <a:lnTo>
                    <a:pt x="0" y="378"/>
                  </a:lnTo>
                  <a:lnTo>
                    <a:pt x="0" y="308"/>
                  </a:lnTo>
                  <a:lnTo>
                    <a:pt x="8" y="241"/>
                  </a:lnTo>
                  <a:lnTo>
                    <a:pt x="13" y="208"/>
                  </a:lnTo>
                  <a:lnTo>
                    <a:pt x="38" y="125"/>
                  </a:lnTo>
                  <a:lnTo>
                    <a:pt x="51" y="99"/>
                  </a:lnTo>
                  <a:lnTo>
                    <a:pt x="76" y="58"/>
                  </a:lnTo>
                  <a:lnTo>
                    <a:pt x="89" y="41"/>
                  </a:lnTo>
                  <a:lnTo>
                    <a:pt x="121" y="13"/>
                  </a:lnTo>
                  <a:lnTo>
                    <a:pt x="135" y="6"/>
                  </a:lnTo>
                  <a:lnTo>
                    <a:pt x="144" y="3"/>
                  </a:lnTo>
                  <a:lnTo>
                    <a:pt x="162" y="0"/>
                  </a:lnTo>
                  <a:lnTo>
                    <a:pt x="17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mtClean="0"/>
            </a:p>
          </p:txBody>
        </p:sp>
        <p:sp>
          <p:nvSpPr>
            <p:cNvPr id="5208" name="Freeform 11"/>
            <p:cNvSpPr>
              <a:spLocks/>
            </p:cNvSpPr>
            <p:nvPr/>
          </p:nvSpPr>
          <p:spPr bwMode="auto">
            <a:xfrm>
              <a:off x="3335" y="1887"/>
              <a:ext cx="27" cy="54"/>
            </a:xfrm>
            <a:custGeom>
              <a:avLst/>
              <a:gdLst>
                <a:gd name="T0" fmla="*/ 1 w 346"/>
                <a:gd name="T1" fmla="*/ 0 h 693"/>
                <a:gd name="T2" fmla="*/ 1 w 346"/>
                <a:gd name="T3" fmla="*/ 0 h 693"/>
                <a:gd name="T4" fmla="*/ 1 w 346"/>
                <a:gd name="T5" fmla="*/ 0 h 693"/>
                <a:gd name="T6" fmla="*/ 1 w 346"/>
                <a:gd name="T7" fmla="*/ 0 h 693"/>
                <a:gd name="T8" fmla="*/ 2 w 346"/>
                <a:gd name="T9" fmla="*/ 0 h 693"/>
                <a:gd name="T10" fmla="*/ 2 w 346"/>
                <a:gd name="T11" fmla="*/ 1 h 693"/>
                <a:gd name="T12" fmla="*/ 2 w 346"/>
                <a:gd name="T13" fmla="*/ 1 h 693"/>
                <a:gd name="T14" fmla="*/ 2 w 346"/>
                <a:gd name="T15" fmla="*/ 2 h 693"/>
                <a:gd name="T16" fmla="*/ 2 w 346"/>
                <a:gd name="T17" fmla="*/ 2 h 693"/>
                <a:gd name="T18" fmla="*/ 2 w 346"/>
                <a:gd name="T19" fmla="*/ 3 h 693"/>
                <a:gd name="T20" fmla="*/ 2 w 346"/>
                <a:gd name="T21" fmla="*/ 4 h 693"/>
                <a:gd name="T22" fmla="*/ 1 w 346"/>
                <a:gd name="T23" fmla="*/ 4 h 693"/>
                <a:gd name="T24" fmla="*/ 1 w 346"/>
                <a:gd name="T25" fmla="*/ 4 h 693"/>
                <a:gd name="T26" fmla="*/ 1 w 346"/>
                <a:gd name="T27" fmla="*/ 4 h 693"/>
                <a:gd name="T28" fmla="*/ 1 w 346"/>
                <a:gd name="T29" fmla="*/ 4 h 693"/>
                <a:gd name="T30" fmla="*/ 1 w 346"/>
                <a:gd name="T31" fmla="*/ 4 h 693"/>
                <a:gd name="T32" fmla="*/ 1 w 346"/>
                <a:gd name="T33" fmla="*/ 4 h 693"/>
                <a:gd name="T34" fmla="*/ 0 w 346"/>
                <a:gd name="T35" fmla="*/ 4 h 693"/>
                <a:gd name="T36" fmla="*/ 0 w 346"/>
                <a:gd name="T37" fmla="*/ 3 h 693"/>
                <a:gd name="T38" fmla="*/ 0 w 346"/>
                <a:gd name="T39" fmla="*/ 2 h 693"/>
                <a:gd name="T40" fmla="*/ 0 w 346"/>
                <a:gd name="T41" fmla="*/ 1 h 693"/>
                <a:gd name="T42" fmla="*/ 0 w 346"/>
                <a:gd name="T43" fmla="*/ 1 h 693"/>
                <a:gd name="T44" fmla="*/ 1 w 346"/>
                <a:gd name="T45" fmla="*/ 0 h 693"/>
                <a:gd name="T46" fmla="*/ 1 w 346"/>
                <a:gd name="T47" fmla="*/ 0 h 693"/>
                <a:gd name="T48" fmla="*/ 1 w 346"/>
                <a:gd name="T49" fmla="*/ 0 h 693"/>
                <a:gd name="T50" fmla="*/ 1 w 346"/>
                <a:gd name="T51" fmla="*/ 0 h 693"/>
                <a:gd name="T52" fmla="*/ 1 w 346"/>
                <a:gd name="T53" fmla="*/ 0 h 693"/>
                <a:gd name="T54" fmla="*/ 1 w 346"/>
                <a:gd name="T55" fmla="*/ 0 h 693"/>
                <a:gd name="T56" fmla="*/ 1 w 346"/>
                <a:gd name="T57" fmla="*/ 0 h 693"/>
                <a:gd name="T58" fmla="*/ 0 w 346"/>
                <a:gd name="T59" fmla="*/ 0 h 693"/>
                <a:gd name="T60" fmla="*/ 0 w 346"/>
                <a:gd name="T61" fmla="*/ 1 h 693"/>
                <a:gd name="T62" fmla="*/ 0 w 346"/>
                <a:gd name="T63" fmla="*/ 2 h 693"/>
                <a:gd name="T64" fmla="*/ 0 w 346"/>
                <a:gd name="T65" fmla="*/ 3 h 693"/>
                <a:gd name="T66" fmla="*/ 0 w 346"/>
                <a:gd name="T67" fmla="*/ 3 h 693"/>
                <a:gd name="T68" fmla="*/ 1 w 346"/>
                <a:gd name="T69" fmla="*/ 4 h 693"/>
                <a:gd name="T70" fmla="*/ 1 w 346"/>
                <a:gd name="T71" fmla="*/ 4 h 693"/>
                <a:gd name="T72" fmla="*/ 1 w 346"/>
                <a:gd name="T73" fmla="*/ 4 h 693"/>
                <a:gd name="T74" fmla="*/ 1 w 346"/>
                <a:gd name="T75" fmla="*/ 4 h 693"/>
                <a:gd name="T76" fmla="*/ 1 w 346"/>
                <a:gd name="T77" fmla="*/ 4 h 693"/>
                <a:gd name="T78" fmla="*/ 1 w 346"/>
                <a:gd name="T79" fmla="*/ 4 h 693"/>
                <a:gd name="T80" fmla="*/ 2 w 346"/>
                <a:gd name="T81" fmla="*/ 4 h 693"/>
                <a:gd name="T82" fmla="*/ 2 w 346"/>
                <a:gd name="T83" fmla="*/ 3 h 693"/>
                <a:gd name="T84" fmla="*/ 2 w 346"/>
                <a:gd name="T85" fmla="*/ 3 h 693"/>
                <a:gd name="T86" fmla="*/ 2 w 346"/>
                <a:gd name="T87" fmla="*/ 2 h 693"/>
                <a:gd name="T88" fmla="*/ 2 w 346"/>
                <a:gd name="T89" fmla="*/ 1 h 693"/>
                <a:gd name="T90" fmla="*/ 2 w 346"/>
                <a:gd name="T91" fmla="*/ 1 h 693"/>
                <a:gd name="T92" fmla="*/ 2 w 346"/>
                <a:gd name="T93" fmla="*/ 0 h 693"/>
                <a:gd name="T94" fmla="*/ 1 w 346"/>
                <a:gd name="T95" fmla="*/ 0 h 693"/>
                <a:gd name="T96" fmla="*/ 1 w 346"/>
                <a:gd name="T97" fmla="*/ 0 h 693"/>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346" h="693">
                  <a:moveTo>
                    <a:pt x="173" y="0"/>
                  </a:moveTo>
                  <a:lnTo>
                    <a:pt x="172" y="0"/>
                  </a:lnTo>
                  <a:lnTo>
                    <a:pt x="171" y="1"/>
                  </a:lnTo>
                  <a:lnTo>
                    <a:pt x="169" y="1"/>
                  </a:lnTo>
                  <a:lnTo>
                    <a:pt x="169" y="2"/>
                  </a:lnTo>
                  <a:lnTo>
                    <a:pt x="169" y="4"/>
                  </a:lnTo>
                  <a:lnTo>
                    <a:pt x="169" y="5"/>
                  </a:lnTo>
                  <a:lnTo>
                    <a:pt x="171" y="6"/>
                  </a:lnTo>
                  <a:lnTo>
                    <a:pt x="172" y="6"/>
                  </a:lnTo>
                  <a:lnTo>
                    <a:pt x="181" y="6"/>
                  </a:lnTo>
                  <a:lnTo>
                    <a:pt x="200" y="10"/>
                  </a:lnTo>
                  <a:lnTo>
                    <a:pt x="199" y="10"/>
                  </a:lnTo>
                  <a:lnTo>
                    <a:pt x="208" y="13"/>
                  </a:lnTo>
                  <a:lnTo>
                    <a:pt x="207" y="13"/>
                  </a:lnTo>
                  <a:lnTo>
                    <a:pt x="221" y="20"/>
                  </a:lnTo>
                  <a:lnTo>
                    <a:pt x="220" y="19"/>
                  </a:lnTo>
                  <a:lnTo>
                    <a:pt x="251" y="47"/>
                  </a:lnTo>
                  <a:lnTo>
                    <a:pt x="280" y="84"/>
                  </a:lnTo>
                  <a:lnTo>
                    <a:pt x="290" y="104"/>
                  </a:lnTo>
                  <a:lnTo>
                    <a:pt x="301" y="130"/>
                  </a:lnTo>
                  <a:lnTo>
                    <a:pt x="301" y="129"/>
                  </a:lnTo>
                  <a:lnTo>
                    <a:pt x="312" y="157"/>
                  </a:lnTo>
                  <a:lnTo>
                    <a:pt x="321" y="184"/>
                  </a:lnTo>
                  <a:lnTo>
                    <a:pt x="321" y="183"/>
                  </a:lnTo>
                  <a:lnTo>
                    <a:pt x="326" y="212"/>
                  </a:lnTo>
                  <a:lnTo>
                    <a:pt x="337" y="278"/>
                  </a:lnTo>
                  <a:lnTo>
                    <a:pt x="341" y="346"/>
                  </a:lnTo>
                  <a:lnTo>
                    <a:pt x="337" y="417"/>
                  </a:lnTo>
                  <a:lnTo>
                    <a:pt x="337" y="416"/>
                  </a:lnTo>
                  <a:lnTo>
                    <a:pt x="326" y="482"/>
                  </a:lnTo>
                  <a:lnTo>
                    <a:pt x="321" y="510"/>
                  </a:lnTo>
                  <a:lnTo>
                    <a:pt x="321" y="509"/>
                  </a:lnTo>
                  <a:lnTo>
                    <a:pt x="312" y="537"/>
                  </a:lnTo>
                  <a:lnTo>
                    <a:pt x="301" y="567"/>
                  </a:lnTo>
                  <a:lnTo>
                    <a:pt x="301" y="566"/>
                  </a:lnTo>
                  <a:lnTo>
                    <a:pt x="290" y="588"/>
                  </a:lnTo>
                  <a:lnTo>
                    <a:pt x="280" y="610"/>
                  </a:lnTo>
                  <a:lnTo>
                    <a:pt x="251" y="648"/>
                  </a:lnTo>
                  <a:lnTo>
                    <a:pt x="251" y="647"/>
                  </a:lnTo>
                  <a:lnTo>
                    <a:pt x="237" y="661"/>
                  </a:lnTo>
                  <a:lnTo>
                    <a:pt x="221" y="673"/>
                  </a:lnTo>
                  <a:lnTo>
                    <a:pt x="207" y="683"/>
                  </a:lnTo>
                  <a:lnTo>
                    <a:pt x="199" y="686"/>
                  </a:lnTo>
                  <a:lnTo>
                    <a:pt x="200" y="686"/>
                  </a:lnTo>
                  <a:lnTo>
                    <a:pt x="181" y="688"/>
                  </a:lnTo>
                  <a:lnTo>
                    <a:pt x="165" y="688"/>
                  </a:lnTo>
                  <a:lnTo>
                    <a:pt x="148" y="686"/>
                  </a:lnTo>
                  <a:lnTo>
                    <a:pt x="149" y="686"/>
                  </a:lnTo>
                  <a:lnTo>
                    <a:pt x="139" y="683"/>
                  </a:lnTo>
                  <a:lnTo>
                    <a:pt x="140" y="683"/>
                  </a:lnTo>
                  <a:lnTo>
                    <a:pt x="125" y="673"/>
                  </a:lnTo>
                  <a:lnTo>
                    <a:pt x="110" y="661"/>
                  </a:lnTo>
                  <a:lnTo>
                    <a:pt x="94" y="647"/>
                  </a:lnTo>
                  <a:lnTo>
                    <a:pt x="94" y="648"/>
                  </a:lnTo>
                  <a:lnTo>
                    <a:pt x="81" y="631"/>
                  </a:lnTo>
                  <a:lnTo>
                    <a:pt x="81" y="632"/>
                  </a:lnTo>
                  <a:lnTo>
                    <a:pt x="69" y="610"/>
                  </a:lnTo>
                  <a:lnTo>
                    <a:pt x="44" y="566"/>
                  </a:lnTo>
                  <a:lnTo>
                    <a:pt x="44" y="567"/>
                  </a:lnTo>
                  <a:lnTo>
                    <a:pt x="19" y="481"/>
                  </a:lnTo>
                  <a:lnTo>
                    <a:pt x="19" y="482"/>
                  </a:lnTo>
                  <a:lnTo>
                    <a:pt x="14" y="451"/>
                  </a:lnTo>
                  <a:lnTo>
                    <a:pt x="6" y="382"/>
                  </a:lnTo>
                  <a:lnTo>
                    <a:pt x="6" y="312"/>
                  </a:lnTo>
                  <a:lnTo>
                    <a:pt x="14" y="245"/>
                  </a:lnTo>
                  <a:lnTo>
                    <a:pt x="19" y="212"/>
                  </a:lnTo>
                  <a:lnTo>
                    <a:pt x="19" y="213"/>
                  </a:lnTo>
                  <a:lnTo>
                    <a:pt x="44" y="129"/>
                  </a:lnTo>
                  <a:lnTo>
                    <a:pt x="44" y="130"/>
                  </a:lnTo>
                  <a:lnTo>
                    <a:pt x="56" y="104"/>
                  </a:lnTo>
                  <a:lnTo>
                    <a:pt x="81" y="63"/>
                  </a:lnTo>
                  <a:lnTo>
                    <a:pt x="94" y="47"/>
                  </a:lnTo>
                  <a:lnTo>
                    <a:pt x="126" y="19"/>
                  </a:lnTo>
                  <a:lnTo>
                    <a:pt x="125" y="20"/>
                  </a:lnTo>
                  <a:lnTo>
                    <a:pt x="139" y="13"/>
                  </a:lnTo>
                  <a:lnTo>
                    <a:pt x="148" y="10"/>
                  </a:lnTo>
                  <a:lnTo>
                    <a:pt x="165" y="6"/>
                  </a:lnTo>
                  <a:lnTo>
                    <a:pt x="174" y="6"/>
                  </a:lnTo>
                  <a:lnTo>
                    <a:pt x="175" y="5"/>
                  </a:lnTo>
                  <a:lnTo>
                    <a:pt x="176" y="4"/>
                  </a:lnTo>
                  <a:lnTo>
                    <a:pt x="176" y="2"/>
                  </a:lnTo>
                  <a:lnTo>
                    <a:pt x="175" y="1"/>
                  </a:lnTo>
                  <a:lnTo>
                    <a:pt x="174" y="0"/>
                  </a:lnTo>
                  <a:lnTo>
                    <a:pt x="173" y="0"/>
                  </a:lnTo>
                  <a:lnTo>
                    <a:pt x="165" y="0"/>
                  </a:lnTo>
                  <a:lnTo>
                    <a:pt x="147" y="4"/>
                  </a:lnTo>
                  <a:lnTo>
                    <a:pt x="137" y="8"/>
                  </a:lnTo>
                  <a:lnTo>
                    <a:pt x="122" y="15"/>
                  </a:lnTo>
                  <a:lnTo>
                    <a:pt x="90" y="43"/>
                  </a:lnTo>
                  <a:lnTo>
                    <a:pt x="77" y="60"/>
                  </a:lnTo>
                  <a:lnTo>
                    <a:pt x="51" y="101"/>
                  </a:lnTo>
                  <a:lnTo>
                    <a:pt x="39" y="127"/>
                  </a:lnTo>
                  <a:lnTo>
                    <a:pt x="39" y="128"/>
                  </a:lnTo>
                  <a:lnTo>
                    <a:pt x="13" y="211"/>
                  </a:lnTo>
                  <a:lnTo>
                    <a:pt x="13" y="212"/>
                  </a:lnTo>
                  <a:lnTo>
                    <a:pt x="8" y="244"/>
                  </a:lnTo>
                  <a:lnTo>
                    <a:pt x="0" y="312"/>
                  </a:lnTo>
                  <a:lnTo>
                    <a:pt x="0" y="382"/>
                  </a:lnTo>
                  <a:lnTo>
                    <a:pt x="8" y="451"/>
                  </a:lnTo>
                  <a:lnTo>
                    <a:pt x="13" y="482"/>
                  </a:lnTo>
                  <a:lnTo>
                    <a:pt x="13" y="483"/>
                  </a:lnTo>
                  <a:lnTo>
                    <a:pt x="39" y="568"/>
                  </a:lnTo>
                  <a:lnTo>
                    <a:pt x="39" y="569"/>
                  </a:lnTo>
                  <a:lnTo>
                    <a:pt x="64" y="613"/>
                  </a:lnTo>
                  <a:lnTo>
                    <a:pt x="77" y="634"/>
                  </a:lnTo>
                  <a:lnTo>
                    <a:pt x="90" y="651"/>
                  </a:lnTo>
                  <a:lnTo>
                    <a:pt x="106" y="665"/>
                  </a:lnTo>
                  <a:lnTo>
                    <a:pt x="122" y="677"/>
                  </a:lnTo>
                  <a:lnTo>
                    <a:pt x="122" y="678"/>
                  </a:lnTo>
                  <a:lnTo>
                    <a:pt x="137" y="688"/>
                  </a:lnTo>
                  <a:lnTo>
                    <a:pt x="146" y="691"/>
                  </a:lnTo>
                  <a:lnTo>
                    <a:pt x="147" y="692"/>
                  </a:lnTo>
                  <a:lnTo>
                    <a:pt x="165" y="693"/>
                  </a:lnTo>
                  <a:lnTo>
                    <a:pt x="181" y="693"/>
                  </a:lnTo>
                  <a:lnTo>
                    <a:pt x="200" y="692"/>
                  </a:lnTo>
                  <a:lnTo>
                    <a:pt x="201" y="691"/>
                  </a:lnTo>
                  <a:lnTo>
                    <a:pt x="210" y="688"/>
                  </a:lnTo>
                  <a:lnTo>
                    <a:pt x="224" y="678"/>
                  </a:lnTo>
                  <a:lnTo>
                    <a:pt x="224" y="677"/>
                  </a:lnTo>
                  <a:lnTo>
                    <a:pt x="241" y="665"/>
                  </a:lnTo>
                  <a:lnTo>
                    <a:pt x="256" y="651"/>
                  </a:lnTo>
                  <a:lnTo>
                    <a:pt x="285" y="613"/>
                  </a:lnTo>
                  <a:lnTo>
                    <a:pt x="296" y="591"/>
                  </a:lnTo>
                  <a:lnTo>
                    <a:pt x="307" y="569"/>
                  </a:lnTo>
                  <a:lnTo>
                    <a:pt x="307" y="568"/>
                  </a:lnTo>
                  <a:lnTo>
                    <a:pt x="317" y="539"/>
                  </a:lnTo>
                  <a:lnTo>
                    <a:pt x="327" y="511"/>
                  </a:lnTo>
                  <a:lnTo>
                    <a:pt x="332" y="482"/>
                  </a:lnTo>
                  <a:lnTo>
                    <a:pt x="343" y="417"/>
                  </a:lnTo>
                  <a:lnTo>
                    <a:pt x="346" y="346"/>
                  </a:lnTo>
                  <a:lnTo>
                    <a:pt x="343" y="278"/>
                  </a:lnTo>
                  <a:lnTo>
                    <a:pt x="343" y="277"/>
                  </a:lnTo>
                  <a:lnTo>
                    <a:pt x="332" y="212"/>
                  </a:lnTo>
                  <a:lnTo>
                    <a:pt x="327" y="183"/>
                  </a:lnTo>
                  <a:lnTo>
                    <a:pt x="327" y="182"/>
                  </a:lnTo>
                  <a:lnTo>
                    <a:pt x="317" y="155"/>
                  </a:lnTo>
                  <a:lnTo>
                    <a:pt x="307" y="128"/>
                  </a:lnTo>
                  <a:lnTo>
                    <a:pt x="307" y="127"/>
                  </a:lnTo>
                  <a:lnTo>
                    <a:pt x="297" y="101"/>
                  </a:lnTo>
                  <a:lnTo>
                    <a:pt x="296" y="101"/>
                  </a:lnTo>
                  <a:lnTo>
                    <a:pt x="285" y="81"/>
                  </a:lnTo>
                  <a:lnTo>
                    <a:pt x="256" y="43"/>
                  </a:lnTo>
                  <a:lnTo>
                    <a:pt x="224" y="15"/>
                  </a:lnTo>
                  <a:lnTo>
                    <a:pt x="210" y="8"/>
                  </a:lnTo>
                  <a:lnTo>
                    <a:pt x="209" y="8"/>
                  </a:lnTo>
                  <a:lnTo>
                    <a:pt x="201" y="4"/>
                  </a:lnTo>
                  <a:lnTo>
                    <a:pt x="200" y="4"/>
                  </a:lnTo>
                  <a:lnTo>
                    <a:pt x="181" y="0"/>
                  </a:lnTo>
                  <a:lnTo>
                    <a:pt x="173"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mtClean="0"/>
            </a:p>
          </p:txBody>
        </p:sp>
        <p:sp>
          <p:nvSpPr>
            <p:cNvPr id="5209" name="Freeform 12"/>
            <p:cNvSpPr>
              <a:spLocks/>
            </p:cNvSpPr>
            <p:nvPr/>
          </p:nvSpPr>
          <p:spPr bwMode="auto">
            <a:xfrm>
              <a:off x="3418" y="1887"/>
              <a:ext cx="27" cy="53"/>
            </a:xfrm>
            <a:custGeom>
              <a:avLst/>
              <a:gdLst>
                <a:gd name="T0" fmla="*/ 1 w 341"/>
                <a:gd name="T1" fmla="*/ 0 h 689"/>
                <a:gd name="T2" fmla="*/ 1 w 341"/>
                <a:gd name="T3" fmla="*/ 0 h 689"/>
                <a:gd name="T4" fmla="*/ 1 w 341"/>
                <a:gd name="T5" fmla="*/ 0 h 689"/>
                <a:gd name="T6" fmla="*/ 1 w 341"/>
                <a:gd name="T7" fmla="*/ 0 h 689"/>
                <a:gd name="T8" fmla="*/ 1 w 341"/>
                <a:gd name="T9" fmla="*/ 0 h 689"/>
                <a:gd name="T10" fmla="*/ 2 w 341"/>
                <a:gd name="T11" fmla="*/ 0 h 689"/>
                <a:gd name="T12" fmla="*/ 2 w 341"/>
                <a:gd name="T13" fmla="*/ 0 h 689"/>
                <a:gd name="T14" fmla="*/ 2 w 341"/>
                <a:gd name="T15" fmla="*/ 0 h 689"/>
                <a:gd name="T16" fmla="*/ 2 w 341"/>
                <a:gd name="T17" fmla="*/ 1 h 689"/>
                <a:gd name="T18" fmla="*/ 2 w 341"/>
                <a:gd name="T19" fmla="*/ 1 h 689"/>
                <a:gd name="T20" fmla="*/ 2 w 341"/>
                <a:gd name="T21" fmla="*/ 1 h 689"/>
                <a:gd name="T22" fmla="*/ 2 w 341"/>
                <a:gd name="T23" fmla="*/ 1 h 689"/>
                <a:gd name="T24" fmla="*/ 2 w 341"/>
                <a:gd name="T25" fmla="*/ 1 h 689"/>
                <a:gd name="T26" fmla="*/ 2 w 341"/>
                <a:gd name="T27" fmla="*/ 2 h 689"/>
                <a:gd name="T28" fmla="*/ 2 w 341"/>
                <a:gd name="T29" fmla="*/ 2 h 689"/>
                <a:gd name="T30" fmla="*/ 2 w 341"/>
                <a:gd name="T31" fmla="*/ 2 h 689"/>
                <a:gd name="T32" fmla="*/ 2 w 341"/>
                <a:gd name="T33" fmla="*/ 3 h 689"/>
                <a:gd name="T34" fmla="*/ 2 w 341"/>
                <a:gd name="T35" fmla="*/ 3 h 689"/>
                <a:gd name="T36" fmla="*/ 2 w 341"/>
                <a:gd name="T37" fmla="*/ 3 h 689"/>
                <a:gd name="T38" fmla="*/ 2 w 341"/>
                <a:gd name="T39" fmla="*/ 3 h 689"/>
                <a:gd name="T40" fmla="*/ 2 w 341"/>
                <a:gd name="T41" fmla="*/ 4 h 689"/>
                <a:gd name="T42" fmla="*/ 2 w 341"/>
                <a:gd name="T43" fmla="*/ 4 h 689"/>
                <a:gd name="T44" fmla="*/ 2 w 341"/>
                <a:gd name="T45" fmla="*/ 4 h 689"/>
                <a:gd name="T46" fmla="*/ 2 w 341"/>
                <a:gd name="T47" fmla="*/ 4 h 689"/>
                <a:gd name="T48" fmla="*/ 1 w 341"/>
                <a:gd name="T49" fmla="*/ 4 h 689"/>
                <a:gd name="T50" fmla="*/ 1 w 341"/>
                <a:gd name="T51" fmla="*/ 4 h 689"/>
                <a:gd name="T52" fmla="*/ 1 w 341"/>
                <a:gd name="T53" fmla="*/ 4 h 689"/>
                <a:gd name="T54" fmla="*/ 1 w 341"/>
                <a:gd name="T55" fmla="*/ 4 h 689"/>
                <a:gd name="T56" fmla="*/ 1 w 341"/>
                <a:gd name="T57" fmla="*/ 4 h 689"/>
                <a:gd name="T58" fmla="*/ 1 w 341"/>
                <a:gd name="T59" fmla="*/ 4 h 689"/>
                <a:gd name="T60" fmla="*/ 1 w 341"/>
                <a:gd name="T61" fmla="*/ 4 h 689"/>
                <a:gd name="T62" fmla="*/ 1 w 341"/>
                <a:gd name="T63" fmla="*/ 4 h 689"/>
                <a:gd name="T64" fmla="*/ 1 w 341"/>
                <a:gd name="T65" fmla="*/ 4 h 689"/>
                <a:gd name="T66" fmla="*/ 1 w 341"/>
                <a:gd name="T67" fmla="*/ 4 h 689"/>
                <a:gd name="T68" fmla="*/ 1 w 341"/>
                <a:gd name="T69" fmla="*/ 4 h 689"/>
                <a:gd name="T70" fmla="*/ 1 w 341"/>
                <a:gd name="T71" fmla="*/ 4 h 689"/>
                <a:gd name="T72" fmla="*/ 0 w 341"/>
                <a:gd name="T73" fmla="*/ 4 h 689"/>
                <a:gd name="T74" fmla="*/ 0 w 341"/>
                <a:gd name="T75" fmla="*/ 4 h 689"/>
                <a:gd name="T76" fmla="*/ 0 w 341"/>
                <a:gd name="T77" fmla="*/ 3 h 689"/>
                <a:gd name="T78" fmla="*/ 0 w 341"/>
                <a:gd name="T79" fmla="*/ 3 h 689"/>
                <a:gd name="T80" fmla="*/ 0 w 341"/>
                <a:gd name="T81" fmla="*/ 3 h 689"/>
                <a:gd name="T82" fmla="*/ 0 w 341"/>
                <a:gd name="T83" fmla="*/ 3 h 689"/>
                <a:gd name="T84" fmla="*/ 0 w 341"/>
                <a:gd name="T85" fmla="*/ 2 h 689"/>
                <a:gd name="T86" fmla="*/ 0 w 341"/>
                <a:gd name="T87" fmla="*/ 2 h 689"/>
                <a:gd name="T88" fmla="*/ 0 w 341"/>
                <a:gd name="T89" fmla="*/ 2 h 689"/>
                <a:gd name="T90" fmla="*/ 0 w 341"/>
                <a:gd name="T91" fmla="*/ 1 h 689"/>
                <a:gd name="T92" fmla="*/ 0 w 341"/>
                <a:gd name="T93" fmla="*/ 1 h 689"/>
                <a:gd name="T94" fmla="*/ 0 w 341"/>
                <a:gd name="T95" fmla="*/ 1 h 689"/>
                <a:gd name="T96" fmla="*/ 0 w 341"/>
                <a:gd name="T97" fmla="*/ 1 h 689"/>
                <a:gd name="T98" fmla="*/ 0 w 341"/>
                <a:gd name="T99" fmla="*/ 0 h 689"/>
                <a:gd name="T100" fmla="*/ 1 w 341"/>
                <a:gd name="T101" fmla="*/ 0 h 689"/>
                <a:gd name="T102" fmla="*/ 1 w 341"/>
                <a:gd name="T103" fmla="*/ 0 h 689"/>
                <a:gd name="T104" fmla="*/ 1 w 341"/>
                <a:gd name="T105" fmla="*/ 0 h 689"/>
                <a:gd name="T106" fmla="*/ 1 w 341"/>
                <a:gd name="T107" fmla="*/ 0 h 689"/>
                <a:gd name="T108" fmla="*/ 1 w 341"/>
                <a:gd name="T109" fmla="*/ 0 h 689"/>
                <a:gd name="T110" fmla="*/ 1 w 341"/>
                <a:gd name="T111" fmla="*/ 0 h 689"/>
                <a:gd name="T112" fmla="*/ 1 w 341"/>
                <a:gd name="T113" fmla="*/ 0 h 689"/>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341" h="689">
                  <a:moveTo>
                    <a:pt x="173" y="0"/>
                  </a:moveTo>
                  <a:lnTo>
                    <a:pt x="180" y="0"/>
                  </a:lnTo>
                  <a:lnTo>
                    <a:pt x="198" y="5"/>
                  </a:lnTo>
                  <a:lnTo>
                    <a:pt x="207" y="8"/>
                  </a:lnTo>
                  <a:lnTo>
                    <a:pt x="222" y="15"/>
                  </a:lnTo>
                  <a:lnTo>
                    <a:pt x="237" y="26"/>
                  </a:lnTo>
                  <a:lnTo>
                    <a:pt x="252" y="42"/>
                  </a:lnTo>
                  <a:lnTo>
                    <a:pt x="266" y="59"/>
                  </a:lnTo>
                  <a:lnTo>
                    <a:pt x="292" y="100"/>
                  </a:lnTo>
                  <a:lnTo>
                    <a:pt x="303" y="126"/>
                  </a:lnTo>
                  <a:lnTo>
                    <a:pt x="312" y="152"/>
                  </a:lnTo>
                  <a:lnTo>
                    <a:pt x="329" y="209"/>
                  </a:lnTo>
                  <a:lnTo>
                    <a:pt x="335" y="242"/>
                  </a:lnTo>
                  <a:lnTo>
                    <a:pt x="341" y="309"/>
                  </a:lnTo>
                  <a:lnTo>
                    <a:pt x="341" y="379"/>
                  </a:lnTo>
                  <a:lnTo>
                    <a:pt x="336" y="412"/>
                  </a:lnTo>
                  <a:lnTo>
                    <a:pt x="335" y="447"/>
                  </a:lnTo>
                  <a:lnTo>
                    <a:pt x="329" y="478"/>
                  </a:lnTo>
                  <a:lnTo>
                    <a:pt x="312" y="535"/>
                  </a:lnTo>
                  <a:lnTo>
                    <a:pt x="303" y="563"/>
                  </a:lnTo>
                  <a:lnTo>
                    <a:pt x="279" y="609"/>
                  </a:lnTo>
                  <a:lnTo>
                    <a:pt x="266" y="630"/>
                  </a:lnTo>
                  <a:lnTo>
                    <a:pt x="252" y="645"/>
                  </a:lnTo>
                  <a:lnTo>
                    <a:pt x="237" y="660"/>
                  </a:lnTo>
                  <a:lnTo>
                    <a:pt x="222" y="673"/>
                  </a:lnTo>
                  <a:lnTo>
                    <a:pt x="207" y="683"/>
                  </a:lnTo>
                  <a:lnTo>
                    <a:pt x="198" y="684"/>
                  </a:lnTo>
                  <a:lnTo>
                    <a:pt x="190" y="688"/>
                  </a:lnTo>
                  <a:lnTo>
                    <a:pt x="180" y="689"/>
                  </a:lnTo>
                  <a:lnTo>
                    <a:pt x="164" y="689"/>
                  </a:lnTo>
                  <a:lnTo>
                    <a:pt x="155" y="688"/>
                  </a:lnTo>
                  <a:lnTo>
                    <a:pt x="146" y="684"/>
                  </a:lnTo>
                  <a:lnTo>
                    <a:pt x="137" y="683"/>
                  </a:lnTo>
                  <a:lnTo>
                    <a:pt x="123" y="673"/>
                  </a:lnTo>
                  <a:lnTo>
                    <a:pt x="106" y="660"/>
                  </a:lnTo>
                  <a:lnTo>
                    <a:pt x="90" y="645"/>
                  </a:lnTo>
                  <a:lnTo>
                    <a:pt x="77" y="630"/>
                  </a:lnTo>
                  <a:lnTo>
                    <a:pt x="63" y="609"/>
                  </a:lnTo>
                  <a:lnTo>
                    <a:pt x="50" y="586"/>
                  </a:lnTo>
                  <a:lnTo>
                    <a:pt x="31" y="535"/>
                  </a:lnTo>
                  <a:lnTo>
                    <a:pt x="22" y="508"/>
                  </a:lnTo>
                  <a:lnTo>
                    <a:pt x="15" y="478"/>
                  </a:lnTo>
                  <a:lnTo>
                    <a:pt x="6" y="412"/>
                  </a:lnTo>
                  <a:lnTo>
                    <a:pt x="0" y="344"/>
                  </a:lnTo>
                  <a:lnTo>
                    <a:pt x="6" y="275"/>
                  </a:lnTo>
                  <a:lnTo>
                    <a:pt x="15" y="209"/>
                  </a:lnTo>
                  <a:lnTo>
                    <a:pt x="22" y="180"/>
                  </a:lnTo>
                  <a:lnTo>
                    <a:pt x="31" y="152"/>
                  </a:lnTo>
                  <a:lnTo>
                    <a:pt x="50" y="100"/>
                  </a:lnTo>
                  <a:lnTo>
                    <a:pt x="63" y="80"/>
                  </a:lnTo>
                  <a:lnTo>
                    <a:pt x="90" y="42"/>
                  </a:lnTo>
                  <a:lnTo>
                    <a:pt x="106" y="26"/>
                  </a:lnTo>
                  <a:lnTo>
                    <a:pt x="123" y="15"/>
                  </a:lnTo>
                  <a:lnTo>
                    <a:pt x="137" y="8"/>
                  </a:lnTo>
                  <a:lnTo>
                    <a:pt x="146" y="5"/>
                  </a:lnTo>
                  <a:lnTo>
                    <a:pt x="164" y="0"/>
                  </a:lnTo>
                  <a:lnTo>
                    <a:pt x="173"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mtClean="0"/>
            </a:p>
          </p:txBody>
        </p:sp>
        <p:sp>
          <p:nvSpPr>
            <p:cNvPr id="5210" name="Freeform 13"/>
            <p:cNvSpPr>
              <a:spLocks/>
            </p:cNvSpPr>
            <p:nvPr/>
          </p:nvSpPr>
          <p:spPr bwMode="auto">
            <a:xfrm>
              <a:off x="3418" y="1887"/>
              <a:ext cx="27" cy="54"/>
            </a:xfrm>
            <a:custGeom>
              <a:avLst/>
              <a:gdLst>
                <a:gd name="T0" fmla="*/ 1 w 347"/>
                <a:gd name="T1" fmla="*/ 0 h 695"/>
                <a:gd name="T2" fmla="*/ 1 w 347"/>
                <a:gd name="T3" fmla="*/ 0 h 695"/>
                <a:gd name="T4" fmla="*/ 1 w 347"/>
                <a:gd name="T5" fmla="*/ 0 h 695"/>
                <a:gd name="T6" fmla="*/ 1 w 347"/>
                <a:gd name="T7" fmla="*/ 0 h 695"/>
                <a:gd name="T8" fmla="*/ 1 w 347"/>
                <a:gd name="T9" fmla="*/ 0 h 695"/>
                <a:gd name="T10" fmla="*/ 2 w 347"/>
                <a:gd name="T11" fmla="*/ 0 h 695"/>
                <a:gd name="T12" fmla="*/ 2 w 347"/>
                <a:gd name="T13" fmla="*/ 1 h 695"/>
                <a:gd name="T14" fmla="*/ 2 w 347"/>
                <a:gd name="T15" fmla="*/ 1 h 695"/>
                <a:gd name="T16" fmla="*/ 2 w 347"/>
                <a:gd name="T17" fmla="*/ 2 h 695"/>
                <a:gd name="T18" fmla="*/ 2 w 347"/>
                <a:gd name="T19" fmla="*/ 3 h 695"/>
                <a:gd name="T20" fmla="*/ 2 w 347"/>
                <a:gd name="T21" fmla="*/ 3 h 695"/>
                <a:gd name="T22" fmla="*/ 2 w 347"/>
                <a:gd name="T23" fmla="*/ 4 h 695"/>
                <a:gd name="T24" fmla="*/ 1 w 347"/>
                <a:gd name="T25" fmla="*/ 4 h 695"/>
                <a:gd name="T26" fmla="*/ 1 w 347"/>
                <a:gd name="T27" fmla="*/ 4 h 695"/>
                <a:gd name="T28" fmla="*/ 1 w 347"/>
                <a:gd name="T29" fmla="*/ 4 h 695"/>
                <a:gd name="T30" fmla="*/ 1 w 347"/>
                <a:gd name="T31" fmla="*/ 4 h 695"/>
                <a:gd name="T32" fmla="*/ 1 w 347"/>
                <a:gd name="T33" fmla="*/ 4 h 695"/>
                <a:gd name="T34" fmla="*/ 1 w 347"/>
                <a:gd name="T35" fmla="*/ 4 h 695"/>
                <a:gd name="T36" fmla="*/ 1 w 347"/>
                <a:gd name="T37" fmla="*/ 4 h 695"/>
                <a:gd name="T38" fmla="*/ 0 w 347"/>
                <a:gd name="T39" fmla="*/ 4 h 695"/>
                <a:gd name="T40" fmla="*/ 0 w 347"/>
                <a:gd name="T41" fmla="*/ 3 h 695"/>
                <a:gd name="T42" fmla="*/ 0 w 347"/>
                <a:gd name="T43" fmla="*/ 2 h 695"/>
                <a:gd name="T44" fmla="*/ 0 w 347"/>
                <a:gd name="T45" fmla="*/ 1 h 695"/>
                <a:gd name="T46" fmla="*/ 0 w 347"/>
                <a:gd name="T47" fmla="*/ 1 h 695"/>
                <a:gd name="T48" fmla="*/ 1 w 347"/>
                <a:gd name="T49" fmla="*/ 0 h 695"/>
                <a:gd name="T50" fmla="*/ 1 w 347"/>
                <a:gd name="T51" fmla="*/ 0 h 695"/>
                <a:gd name="T52" fmla="*/ 1 w 347"/>
                <a:gd name="T53" fmla="*/ 0 h 695"/>
                <a:gd name="T54" fmla="*/ 1 w 347"/>
                <a:gd name="T55" fmla="*/ 0 h 695"/>
                <a:gd name="T56" fmla="*/ 1 w 347"/>
                <a:gd name="T57" fmla="*/ 0 h 695"/>
                <a:gd name="T58" fmla="*/ 1 w 347"/>
                <a:gd name="T59" fmla="*/ 0 h 695"/>
                <a:gd name="T60" fmla="*/ 1 w 347"/>
                <a:gd name="T61" fmla="*/ 0 h 695"/>
                <a:gd name="T62" fmla="*/ 1 w 347"/>
                <a:gd name="T63" fmla="*/ 0 h 695"/>
                <a:gd name="T64" fmla="*/ 0 w 347"/>
                <a:gd name="T65" fmla="*/ 0 h 695"/>
                <a:gd name="T66" fmla="*/ 0 w 347"/>
                <a:gd name="T67" fmla="*/ 1 h 695"/>
                <a:gd name="T68" fmla="*/ 0 w 347"/>
                <a:gd name="T69" fmla="*/ 2 h 695"/>
                <a:gd name="T70" fmla="*/ 0 w 347"/>
                <a:gd name="T71" fmla="*/ 3 h 695"/>
                <a:gd name="T72" fmla="*/ 0 w 347"/>
                <a:gd name="T73" fmla="*/ 4 h 695"/>
                <a:gd name="T74" fmla="*/ 0 w 347"/>
                <a:gd name="T75" fmla="*/ 4 h 695"/>
                <a:gd name="T76" fmla="*/ 1 w 347"/>
                <a:gd name="T77" fmla="*/ 4 h 695"/>
                <a:gd name="T78" fmla="*/ 1 w 347"/>
                <a:gd name="T79" fmla="*/ 4 h 695"/>
                <a:gd name="T80" fmla="*/ 1 w 347"/>
                <a:gd name="T81" fmla="*/ 4 h 695"/>
                <a:gd name="T82" fmla="*/ 1 w 347"/>
                <a:gd name="T83" fmla="*/ 4 h 695"/>
                <a:gd name="T84" fmla="*/ 1 w 347"/>
                <a:gd name="T85" fmla="*/ 4 h 695"/>
                <a:gd name="T86" fmla="*/ 1 w 347"/>
                <a:gd name="T87" fmla="*/ 4 h 695"/>
                <a:gd name="T88" fmla="*/ 2 w 347"/>
                <a:gd name="T89" fmla="*/ 4 h 695"/>
                <a:gd name="T90" fmla="*/ 2 w 347"/>
                <a:gd name="T91" fmla="*/ 3 h 695"/>
                <a:gd name="T92" fmla="*/ 2 w 347"/>
                <a:gd name="T93" fmla="*/ 3 h 695"/>
                <a:gd name="T94" fmla="*/ 2 w 347"/>
                <a:gd name="T95" fmla="*/ 2 h 695"/>
                <a:gd name="T96" fmla="*/ 2 w 347"/>
                <a:gd name="T97" fmla="*/ 1 h 695"/>
                <a:gd name="T98" fmla="*/ 2 w 347"/>
                <a:gd name="T99" fmla="*/ 1 h 695"/>
                <a:gd name="T100" fmla="*/ 2 w 347"/>
                <a:gd name="T101" fmla="*/ 0 h 695"/>
                <a:gd name="T102" fmla="*/ 1 w 347"/>
                <a:gd name="T103" fmla="*/ 0 h 695"/>
                <a:gd name="T104" fmla="*/ 1 w 347"/>
                <a:gd name="T105" fmla="*/ 0 h 695"/>
                <a:gd name="T106" fmla="*/ 1 w 347"/>
                <a:gd name="T107" fmla="*/ 0 h 695"/>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347" h="695">
                  <a:moveTo>
                    <a:pt x="176" y="0"/>
                  </a:moveTo>
                  <a:lnTo>
                    <a:pt x="175" y="0"/>
                  </a:lnTo>
                  <a:lnTo>
                    <a:pt x="174" y="1"/>
                  </a:lnTo>
                  <a:lnTo>
                    <a:pt x="173" y="2"/>
                  </a:lnTo>
                  <a:lnTo>
                    <a:pt x="173" y="4"/>
                  </a:lnTo>
                  <a:lnTo>
                    <a:pt x="173" y="6"/>
                  </a:lnTo>
                  <a:lnTo>
                    <a:pt x="174" y="6"/>
                  </a:lnTo>
                  <a:lnTo>
                    <a:pt x="175" y="7"/>
                  </a:lnTo>
                  <a:lnTo>
                    <a:pt x="183" y="7"/>
                  </a:lnTo>
                  <a:lnTo>
                    <a:pt x="201" y="10"/>
                  </a:lnTo>
                  <a:lnTo>
                    <a:pt x="200" y="10"/>
                  </a:lnTo>
                  <a:lnTo>
                    <a:pt x="209" y="14"/>
                  </a:lnTo>
                  <a:lnTo>
                    <a:pt x="209" y="13"/>
                  </a:lnTo>
                  <a:lnTo>
                    <a:pt x="224" y="20"/>
                  </a:lnTo>
                  <a:lnTo>
                    <a:pt x="223" y="20"/>
                  </a:lnTo>
                  <a:lnTo>
                    <a:pt x="239" y="31"/>
                  </a:lnTo>
                  <a:lnTo>
                    <a:pt x="238" y="31"/>
                  </a:lnTo>
                  <a:lnTo>
                    <a:pt x="253" y="47"/>
                  </a:lnTo>
                  <a:lnTo>
                    <a:pt x="267" y="64"/>
                  </a:lnTo>
                  <a:lnTo>
                    <a:pt x="292" y="104"/>
                  </a:lnTo>
                  <a:lnTo>
                    <a:pt x="303" y="130"/>
                  </a:lnTo>
                  <a:lnTo>
                    <a:pt x="311" y="156"/>
                  </a:lnTo>
                  <a:lnTo>
                    <a:pt x="330" y="213"/>
                  </a:lnTo>
                  <a:lnTo>
                    <a:pt x="335" y="246"/>
                  </a:lnTo>
                  <a:lnTo>
                    <a:pt x="340" y="313"/>
                  </a:lnTo>
                  <a:lnTo>
                    <a:pt x="340" y="312"/>
                  </a:lnTo>
                  <a:lnTo>
                    <a:pt x="340" y="382"/>
                  </a:lnTo>
                  <a:lnTo>
                    <a:pt x="336" y="415"/>
                  </a:lnTo>
                  <a:lnTo>
                    <a:pt x="335" y="450"/>
                  </a:lnTo>
                  <a:lnTo>
                    <a:pt x="335" y="449"/>
                  </a:lnTo>
                  <a:lnTo>
                    <a:pt x="330" y="481"/>
                  </a:lnTo>
                  <a:lnTo>
                    <a:pt x="330" y="480"/>
                  </a:lnTo>
                  <a:lnTo>
                    <a:pt x="311" y="538"/>
                  </a:lnTo>
                  <a:lnTo>
                    <a:pt x="303" y="565"/>
                  </a:lnTo>
                  <a:lnTo>
                    <a:pt x="280" y="611"/>
                  </a:lnTo>
                  <a:lnTo>
                    <a:pt x="280" y="610"/>
                  </a:lnTo>
                  <a:lnTo>
                    <a:pt x="267" y="631"/>
                  </a:lnTo>
                  <a:lnTo>
                    <a:pt x="238" y="661"/>
                  </a:lnTo>
                  <a:lnTo>
                    <a:pt x="239" y="661"/>
                  </a:lnTo>
                  <a:lnTo>
                    <a:pt x="223" y="674"/>
                  </a:lnTo>
                  <a:lnTo>
                    <a:pt x="223" y="673"/>
                  </a:lnTo>
                  <a:lnTo>
                    <a:pt x="209" y="683"/>
                  </a:lnTo>
                  <a:lnTo>
                    <a:pt x="210" y="683"/>
                  </a:lnTo>
                  <a:lnTo>
                    <a:pt x="201" y="684"/>
                  </a:lnTo>
                  <a:lnTo>
                    <a:pt x="200" y="685"/>
                  </a:lnTo>
                  <a:lnTo>
                    <a:pt x="190" y="688"/>
                  </a:lnTo>
                  <a:lnTo>
                    <a:pt x="192" y="688"/>
                  </a:lnTo>
                  <a:lnTo>
                    <a:pt x="183" y="690"/>
                  </a:lnTo>
                  <a:lnTo>
                    <a:pt x="167" y="690"/>
                  </a:lnTo>
                  <a:lnTo>
                    <a:pt x="168" y="690"/>
                  </a:lnTo>
                  <a:lnTo>
                    <a:pt x="158" y="688"/>
                  </a:lnTo>
                  <a:lnTo>
                    <a:pt x="159" y="688"/>
                  </a:lnTo>
                  <a:lnTo>
                    <a:pt x="150" y="685"/>
                  </a:lnTo>
                  <a:lnTo>
                    <a:pt x="149" y="684"/>
                  </a:lnTo>
                  <a:lnTo>
                    <a:pt x="141" y="683"/>
                  </a:lnTo>
                  <a:lnTo>
                    <a:pt x="142" y="683"/>
                  </a:lnTo>
                  <a:lnTo>
                    <a:pt x="128" y="673"/>
                  </a:lnTo>
                  <a:lnTo>
                    <a:pt x="128" y="674"/>
                  </a:lnTo>
                  <a:lnTo>
                    <a:pt x="111" y="661"/>
                  </a:lnTo>
                  <a:lnTo>
                    <a:pt x="112" y="661"/>
                  </a:lnTo>
                  <a:lnTo>
                    <a:pt x="95" y="646"/>
                  </a:lnTo>
                  <a:lnTo>
                    <a:pt x="82" y="631"/>
                  </a:lnTo>
                  <a:lnTo>
                    <a:pt x="68" y="610"/>
                  </a:lnTo>
                  <a:lnTo>
                    <a:pt x="68" y="611"/>
                  </a:lnTo>
                  <a:lnTo>
                    <a:pt x="56" y="588"/>
                  </a:lnTo>
                  <a:lnTo>
                    <a:pt x="57" y="588"/>
                  </a:lnTo>
                  <a:lnTo>
                    <a:pt x="37" y="538"/>
                  </a:lnTo>
                  <a:lnTo>
                    <a:pt x="27" y="510"/>
                  </a:lnTo>
                  <a:lnTo>
                    <a:pt x="21" y="480"/>
                  </a:lnTo>
                  <a:lnTo>
                    <a:pt x="21" y="481"/>
                  </a:lnTo>
                  <a:lnTo>
                    <a:pt x="11" y="415"/>
                  </a:lnTo>
                  <a:lnTo>
                    <a:pt x="6" y="346"/>
                  </a:lnTo>
                  <a:lnTo>
                    <a:pt x="6" y="347"/>
                  </a:lnTo>
                  <a:lnTo>
                    <a:pt x="11" y="278"/>
                  </a:lnTo>
                  <a:lnTo>
                    <a:pt x="21" y="213"/>
                  </a:lnTo>
                  <a:lnTo>
                    <a:pt x="27" y="184"/>
                  </a:lnTo>
                  <a:lnTo>
                    <a:pt x="37" y="156"/>
                  </a:lnTo>
                  <a:lnTo>
                    <a:pt x="57" y="103"/>
                  </a:lnTo>
                  <a:lnTo>
                    <a:pt x="56" y="104"/>
                  </a:lnTo>
                  <a:lnTo>
                    <a:pt x="68" y="84"/>
                  </a:lnTo>
                  <a:lnTo>
                    <a:pt x="95" y="47"/>
                  </a:lnTo>
                  <a:lnTo>
                    <a:pt x="112" y="31"/>
                  </a:lnTo>
                  <a:lnTo>
                    <a:pt x="111" y="31"/>
                  </a:lnTo>
                  <a:lnTo>
                    <a:pt x="128" y="20"/>
                  </a:lnTo>
                  <a:lnTo>
                    <a:pt x="127" y="20"/>
                  </a:lnTo>
                  <a:lnTo>
                    <a:pt x="142" y="13"/>
                  </a:lnTo>
                  <a:lnTo>
                    <a:pt x="141" y="14"/>
                  </a:lnTo>
                  <a:lnTo>
                    <a:pt x="149" y="10"/>
                  </a:lnTo>
                  <a:lnTo>
                    <a:pt x="168" y="7"/>
                  </a:lnTo>
                  <a:lnTo>
                    <a:pt x="167" y="7"/>
                  </a:lnTo>
                  <a:lnTo>
                    <a:pt x="176" y="7"/>
                  </a:lnTo>
                  <a:lnTo>
                    <a:pt x="177" y="6"/>
                  </a:lnTo>
                  <a:lnTo>
                    <a:pt x="179" y="6"/>
                  </a:lnTo>
                  <a:lnTo>
                    <a:pt x="179" y="4"/>
                  </a:lnTo>
                  <a:lnTo>
                    <a:pt x="179" y="2"/>
                  </a:lnTo>
                  <a:lnTo>
                    <a:pt x="179" y="1"/>
                  </a:lnTo>
                  <a:lnTo>
                    <a:pt x="177" y="1"/>
                  </a:lnTo>
                  <a:lnTo>
                    <a:pt x="176" y="0"/>
                  </a:lnTo>
                  <a:lnTo>
                    <a:pt x="167" y="0"/>
                  </a:lnTo>
                  <a:lnTo>
                    <a:pt x="148" y="4"/>
                  </a:lnTo>
                  <a:lnTo>
                    <a:pt x="140" y="8"/>
                  </a:lnTo>
                  <a:lnTo>
                    <a:pt x="139" y="8"/>
                  </a:lnTo>
                  <a:lnTo>
                    <a:pt x="125" y="15"/>
                  </a:lnTo>
                  <a:lnTo>
                    <a:pt x="124" y="15"/>
                  </a:lnTo>
                  <a:lnTo>
                    <a:pt x="107" y="27"/>
                  </a:lnTo>
                  <a:lnTo>
                    <a:pt x="91" y="43"/>
                  </a:lnTo>
                  <a:lnTo>
                    <a:pt x="90" y="43"/>
                  </a:lnTo>
                  <a:lnTo>
                    <a:pt x="64" y="81"/>
                  </a:lnTo>
                  <a:lnTo>
                    <a:pt x="51" y="101"/>
                  </a:lnTo>
                  <a:lnTo>
                    <a:pt x="50" y="102"/>
                  </a:lnTo>
                  <a:lnTo>
                    <a:pt x="31" y="154"/>
                  </a:lnTo>
                  <a:lnTo>
                    <a:pt x="22" y="183"/>
                  </a:lnTo>
                  <a:lnTo>
                    <a:pt x="14" y="212"/>
                  </a:lnTo>
                  <a:lnTo>
                    <a:pt x="6" y="277"/>
                  </a:lnTo>
                  <a:lnTo>
                    <a:pt x="0" y="346"/>
                  </a:lnTo>
                  <a:lnTo>
                    <a:pt x="0" y="347"/>
                  </a:lnTo>
                  <a:lnTo>
                    <a:pt x="6" y="416"/>
                  </a:lnTo>
                  <a:lnTo>
                    <a:pt x="14" y="481"/>
                  </a:lnTo>
                  <a:lnTo>
                    <a:pt x="14" y="483"/>
                  </a:lnTo>
                  <a:lnTo>
                    <a:pt x="22" y="511"/>
                  </a:lnTo>
                  <a:lnTo>
                    <a:pt x="31" y="539"/>
                  </a:lnTo>
                  <a:lnTo>
                    <a:pt x="50" y="590"/>
                  </a:lnTo>
                  <a:lnTo>
                    <a:pt x="51" y="590"/>
                  </a:lnTo>
                  <a:lnTo>
                    <a:pt x="64" y="613"/>
                  </a:lnTo>
                  <a:lnTo>
                    <a:pt x="64" y="614"/>
                  </a:lnTo>
                  <a:lnTo>
                    <a:pt x="78" y="634"/>
                  </a:lnTo>
                  <a:lnTo>
                    <a:pt x="91" y="649"/>
                  </a:lnTo>
                  <a:lnTo>
                    <a:pt x="91" y="650"/>
                  </a:lnTo>
                  <a:lnTo>
                    <a:pt x="107" y="665"/>
                  </a:lnTo>
                  <a:lnTo>
                    <a:pt x="124" y="678"/>
                  </a:lnTo>
                  <a:lnTo>
                    <a:pt x="139" y="688"/>
                  </a:lnTo>
                  <a:lnTo>
                    <a:pt x="140" y="688"/>
                  </a:lnTo>
                  <a:lnTo>
                    <a:pt x="148" y="690"/>
                  </a:lnTo>
                  <a:lnTo>
                    <a:pt x="157" y="693"/>
                  </a:lnTo>
                  <a:lnTo>
                    <a:pt x="158" y="694"/>
                  </a:lnTo>
                  <a:lnTo>
                    <a:pt x="167" y="695"/>
                  </a:lnTo>
                  <a:lnTo>
                    <a:pt x="183" y="695"/>
                  </a:lnTo>
                  <a:lnTo>
                    <a:pt x="193" y="694"/>
                  </a:lnTo>
                  <a:lnTo>
                    <a:pt x="194" y="693"/>
                  </a:lnTo>
                  <a:lnTo>
                    <a:pt x="202" y="690"/>
                  </a:lnTo>
                  <a:lnTo>
                    <a:pt x="201" y="690"/>
                  </a:lnTo>
                  <a:lnTo>
                    <a:pt x="211" y="688"/>
                  </a:lnTo>
                  <a:lnTo>
                    <a:pt x="212" y="688"/>
                  </a:lnTo>
                  <a:lnTo>
                    <a:pt x="226" y="678"/>
                  </a:lnTo>
                  <a:lnTo>
                    <a:pt x="242" y="665"/>
                  </a:lnTo>
                  <a:lnTo>
                    <a:pt x="271" y="635"/>
                  </a:lnTo>
                  <a:lnTo>
                    <a:pt x="272" y="634"/>
                  </a:lnTo>
                  <a:lnTo>
                    <a:pt x="285" y="614"/>
                  </a:lnTo>
                  <a:lnTo>
                    <a:pt x="285" y="613"/>
                  </a:lnTo>
                  <a:lnTo>
                    <a:pt x="308" y="567"/>
                  </a:lnTo>
                  <a:lnTo>
                    <a:pt x="318" y="539"/>
                  </a:lnTo>
                  <a:lnTo>
                    <a:pt x="335" y="483"/>
                  </a:lnTo>
                  <a:lnTo>
                    <a:pt x="335" y="481"/>
                  </a:lnTo>
                  <a:lnTo>
                    <a:pt x="340" y="450"/>
                  </a:lnTo>
                  <a:lnTo>
                    <a:pt x="343" y="415"/>
                  </a:lnTo>
                  <a:lnTo>
                    <a:pt x="343" y="416"/>
                  </a:lnTo>
                  <a:lnTo>
                    <a:pt x="347" y="383"/>
                  </a:lnTo>
                  <a:lnTo>
                    <a:pt x="347" y="382"/>
                  </a:lnTo>
                  <a:lnTo>
                    <a:pt x="347" y="312"/>
                  </a:lnTo>
                  <a:lnTo>
                    <a:pt x="340" y="245"/>
                  </a:lnTo>
                  <a:lnTo>
                    <a:pt x="335" y="212"/>
                  </a:lnTo>
                  <a:lnTo>
                    <a:pt x="318" y="154"/>
                  </a:lnTo>
                  <a:lnTo>
                    <a:pt x="308" y="128"/>
                  </a:lnTo>
                  <a:lnTo>
                    <a:pt x="297" y="101"/>
                  </a:lnTo>
                  <a:lnTo>
                    <a:pt x="272" y="60"/>
                  </a:lnTo>
                  <a:lnTo>
                    <a:pt x="271" y="60"/>
                  </a:lnTo>
                  <a:lnTo>
                    <a:pt x="257" y="43"/>
                  </a:lnTo>
                  <a:lnTo>
                    <a:pt x="242" y="27"/>
                  </a:lnTo>
                  <a:lnTo>
                    <a:pt x="226" y="15"/>
                  </a:lnTo>
                  <a:lnTo>
                    <a:pt x="211" y="8"/>
                  </a:lnTo>
                  <a:lnTo>
                    <a:pt x="202" y="4"/>
                  </a:lnTo>
                  <a:lnTo>
                    <a:pt x="201" y="4"/>
                  </a:lnTo>
                  <a:lnTo>
                    <a:pt x="183" y="0"/>
                  </a:lnTo>
                  <a:lnTo>
                    <a:pt x="17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mtClean="0"/>
            </a:p>
          </p:txBody>
        </p:sp>
        <p:sp>
          <p:nvSpPr>
            <p:cNvPr id="5211" name="Freeform 14"/>
            <p:cNvSpPr>
              <a:spLocks/>
            </p:cNvSpPr>
            <p:nvPr/>
          </p:nvSpPr>
          <p:spPr bwMode="auto">
            <a:xfrm>
              <a:off x="3310" y="1953"/>
              <a:ext cx="172" cy="69"/>
            </a:xfrm>
            <a:custGeom>
              <a:avLst/>
              <a:gdLst>
                <a:gd name="T0" fmla="*/ 1 w 2225"/>
                <a:gd name="T1" fmla="*/ 3 h 896"/>
                <a:gd name="T2" fmla="*/ 1 w 2225"/>
                <a:gd name="T3" fmla="*/ 4 h 896"/>
                <a:gd name="T4" fmla="*/ 2 w 2225"/>
                <a:gd name="T5" fmla="*/ 4 h 896"/>
                <a:gd name="T6" fmla="*/ 2 w 2225"/>
                <a:gd name="T7" fmla="*/ 5 h 896"/>
                <a:gd name="T8" fmla="*/ 3 w 2225"/>
                <a:gd name="T9" fmla="*/ 5 h 896"/>
                <a:gd name="T10" fmla="*/ 3 w 2225"/>
                <a:gd name="T11" fmla="*/ 5 h 896"/>
                <a:gd name="T12" fmla="*/ 4 w 2225"/>
                <a:gd name="T13" fmla="*/ 5 h 896"/>
                <a:gd name="T14" fmla="*/ 5 w 2225"/>
                <a:gd name="T15" fmla="*/ 5 h 896"/>
                <a:gd name="T16" fmla="*/ 5 w 2225"/>
                <a:gd name="T17" fmla="*/ 5 h 896"/>
                <a:gd name="T18" fmla="*/ 6 w 2225"/>
                <a:gd name="T19" fmla="*/ 5 h 896"/>
                <a:gd name="T20" fmla="*/ 7 w 2225"/>
                <a:gd name="T21" fmla="*/ 5 h 896"/>
                <a:gd name="T22" fmla="*/ 8 w 2225"/>
                <a:gd name="T23" fmla="*/ 4 h 896"/>
                <a:gd name="T24" fmla="*/ 8 w 2225"/>
                <a:gd name="T25" fmla="*/ 4 h 896"/>
                <a:gd name="T26" fmla="*/ 9 w 2225"/>
                <a:gd name="T27" fmla="*/ 4 h 896"/>
                <a:gd name="T28" fmla="*/ 10 w 2225"/>
                <a:gd name="T29" fmla="*/ 3 h 896"/>
                <a:gd name="T30" fmla="*/ 12 w 2225"/>
                <a:gd name="T31" fmla="*/ 2 h 896"/>
                <a:gd name="T32" fmla="*/ 13 w 2225"/>
                <a:gd name="T33" fmla="*/ 0 h 896"/>
                <a:gd name="T34" fmla="*/ 13 w 2225"/>
                <a:gd name="T35" fmla="*/ 1 h 896"/>
                <a:gd name="T36" fmla="*/ 13 w 2225"/>
                <a:gd name="T37" fmla="*/ 1 h 896"/>
                <a:gd name="T38" fmla="*/ 13 w 2225"/>
                <a:gd name="T39" fmla="*/ 1 h 896"/>
                <a:gd name="T40" fmla="*/ 13 w 2225"/>
                <a:gd name="T41" fmla="*/ 1 h 896"/>
                <a:gd name="T42" fmla="*/ 13 w 2225"/>
                <a:gd name="T43" fmla="*/ 0 h 896"/>
                <a:gd name="T44" fmla="*/ 13 w 2225"/>
                <a:gd name="T45" fmla="*/ 0 h 896"/>
                <a:gd name="T46" fmla="*/ 13 w 2225"/>
                <a:gd name="T47" fmla="*/ 0 h 896"/>
                <a:gd name="T48" fmla="*/ 13 w 2225"/>
                <a:gd name="T49" fmla="*/ 0 h 896"/>
                <a:gd name="T50" fmla="*/ 13 w 2225"/>
                <a:gd name="T51" fmla="*/ 0 h 896"/>
                <a:gd name="T52" fmla="*/ 13 w 2225"/>
                <a:gd name="T53" fmla="*/ 0 h 896"/>
                <a:gd name="T54" fmla="*/ 13 w 2225"/>
                <a:gd name="T55" fmla="*/ 0 h 896"/>
                <a:gd name="T56" fmla="*/ 13 w 2225"/>
                <a:gd name="T57" fmla="*/ 0 h 896"/>
                <a:gd name="T58" fmla="*/ 13 w 2225"/>
                <a:gd name="T59" fmla="*/ 0 h 896"/>
                <a:gd name="T60" fmla="*/ 12 w 2225"/>
                <a:gd name="T61" fmla="*/ 1 h 896"/>
                <a:gd name="T62" fmla="*/ 11 w 2225"/>
                <a:gd name="T63" fmla="*/ 2 h 896"/>
                <a:gd name="T64" fmla="*/ 10 w 2225"/>
                <a:gd name="T65" fmla="*/ 2 h 896"/>
                <a:gd name="T66" fmla="*/ 10 w 2225"/>
                <a:gd name="T67" fmla="*/ 3 h 896"/>
                <a:gd name="T68" fmla="*/ 9 w 2225"/>
                <a:gd name="T69" fmla="*/ 3 h 896"/>
                <a:gd name="T70" fmla="*/ 8 w 2225"/>
                <a:gd name="T71" fmla="*/ 4 h 896"/>
                <a:gd name="T72" fmla="*/ 8 w 2225"/>
                <a:gd name="T73" fmla="*/ 4 h 896"/>
                <a:gd name="T74" fmla="*/ 7 w 2225"/>
                <a:gd name="T75" fmla="*/ 4 h 896"/>
                <a:gd name="T76" fmla="*/ 6 w 2225"/>
                <a:gd name="T77" fmla="*/ 5 h 896"/>
                <a:gd name="T78" fmla="*/ 5 w 2225"/>
                <a:gd name="T79" fmla="*/ 5 h 896"/>
                <a:gd name="T80" fmla="*/ 5 w 2225"/>
                <a:gd name="T81" fmla="*/ 5 h 896"/>
                <a:gd name="T82" fmla="*/ 4 w 2225"/>
                <a:gd name="T83" fmla="*/ 5 h 896"/>
                <a:gd name="T84" fmla="*/ 4 w 2225"/>
                <a:gd name="T85" fmla="*/ 5 h 896"/>
                <a:gd name="T86" fmla="*/ 3 w 2225"/>
                <a:gd name="T87" fmla="*/ 5 h 896"/>
                <a:gd name="T88" fmla="*/ 2 w 2225"/>
                <a:gd name="T89" fmla="*/ 4 h 896"/>
                <a:gd name="T90" fmla="*/ 2 w 2225"/>
                <a:gd name="T91" fmla="*/ 4 h 896"/>
                <a:gd name="T92" fmla="*/ 1 w 2225"/>
                <a:gd name="T93" fmla="*/ 4 h 896"/>
                <a:gd name="T94" fmla="*/ 1 w 2225"/>
                <a:gd name="T95" fmla="*/ 3 h 896"/>
                <a:gd name="T96" fmla="*/ 0 w 2225"/>
                <a:gd name="T97" fmla="*/ 2 h 896"/>
                <a:gd name="T98" fmla="*/ 0 w 2225"/>
                <a:gd name="T99" fmla="*/ 2 h 896"/>
                <a:gd name="T100" fmla="*/ 0 w 2225"/>
                <a:gd name="T101" fmla="*/ 2 h 896"/>
                <a:gd name="T102" fmla="*/ 1 w 2225"/>
                <a:gd name="T103" fmla="*/ 2 h 896"/>
                <a:gd name="T104" fmla="*/ 1 w 2225"/>
                <a:gd name="T105" fmla="*/ 2 h 896"/>
                <a:gd name="T106" fmla="*/ 1 w 2225"/>
                <a:gd name="T107" fmla="*/ 2 h 896"/>
                <a:gd name="T108" fmla="*/ 0 w 2225"/>
                <a:gd name="T109" fmla="*/ 2 h 896"/>
                <a:gd name="T110" fmla="*/ 0 w 2225"/>
                <a:gd name="T111" fmla="*/ 2 h 896"/>
                <a:gd name="T112" fmla="*/ 0 w 2225"/>
                <a:gd name="T113" fmla="*/ 2 h 896"/>
                <a:gd name="T114" fmla="*/ 0 w 2225"/>
                <a:gd name="T115" fmla="*/ 2 h 896"/>
                <a:gd name="T116" fmla="*/ 0 w 2225"/>
                <a:gd name="T117" fmla="*/ 3 h 896"/>
                <a:gd name="T118" fmla="*/ 0 w 2225"/>
                <a:gd name="T119" fmla="*/ 3 h 896"/>
                <a:gd name="T120" fmla="*/ 0 w 2225"/>
                <a:gd name="T121" fmla="*/ 3 h 896"/>
                <a:gd name="T122" fmla="*/ 0 w 2225"/>
                <a:gd name="T123" fmla="*/ 3 h 896"/>
                <a:gd name="T124" fmla="*/ 0 w 2225"/>
                <a:gd name="T125" fmla="*/ 3 h 89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25" h="896">
                  <a:moveTo>
                    <a:pt x="65" y="432"/>
                  </a:moveTo>
                  <a:lnTo>
                    <a:pt x="95" y="480"/>
                  </a:lnTo>
                  <a:lnTo>
                    <a:pt x="157" y="565"/>
                  </a:lnTo>
                  <a:lnTo>
                    <a:pt x="189" y="603"/>
                  </a:lnTo>
                  <a:lnTo>
                    <a:pt x="222" y="638"/>
                  </a:lnTo>
                  <a:lnTo>
                    <a:pt x="285" y="702"/>
                  </a:lnTo>
                  <a:lnTo>
                    <a:pt x="353" y="757"/>
                  </a:lnTo>
                  <a:lnTo>
                    <a:pt x="386" y="781"/>
                  </a:lnTo>
                  <a:lnTo>
                    <a:pt x="420" y="802"/>
                  </a:lnTo>
                  <a:lnTo>
                    <a:pt x="486" y="836"/>
                  </a:lnTo>
                  <a:lnTo>
                    <a:pt x="523" y="851"/>
                  </a:lnTo>
                  <a:lnTo>
                    <a:pt x="556" y="863"/>
                  </a:lnTo>
                  <a:lnTo>
                    <a:pt x="593" y="874"/>
                  </a:lnTo>
                  <a:lnTo>
                    <a:pt x="661" y="889"/>
                  </a:lnTo>
                  <a:lnTo>
                    <a:pt x="698" y="894"/>
                  </a:lnTo>
                  <a:lnTo>
                    <a:pt x="769" y="896"/>
                  </a:lnTo>
                  <a:lnTo>
                    <a:pt x="805" y="896"/>
                  </a:lnTo>
                  <a:lnTo>
                    <a:pt x="875" y="891"/>
                  </a:lnTo>
                  <a:lnTo>
                    <a:pt x="945" y="877"/>
                  </a:lnTo>
                  <a:lnTo>
                    <a:pt x="984" y="868"/>
                  </a:lnTo>
                  <a:lnTo>
                    <a:pt x="1055" y="850"/>
                  </a:lnTo>
                  <a:lnTo>
                    <a:pt x="1125" y="822"/>
                  </a:lnTo>
                  <a:lnTo>
                    <a:pt x="1161" y="809"/>
                  </a:lnTo>
                  <a:lnTo>
                    <a:pt x="1268" y="758"/>
                  </a:lnTo>
                  <a:lnTo>
                    <a:pt x="1301" y="740"/>
                  </a:lnTo>
                  <a:lnTo>
                    <a:pt x="1372" y="701"/>
                  </a:lnTo>
                  <a:lnTo>
                    <a:pt x="1442" y="658"/>
                  </a:lnTo>
                  <a:lnTo>
                    <a:pt x="1508" y="614"/>
                  </a:lnTo>
                  <a:lnTo>
                    <a:pt x="1577" y="565"/>
                  </a:lnTo>
                  <a:lnTo>
                    <a:pt x="1707" y="466"/>
                  </a:lnTo>
                  <a:lnTo>
                    <a:pt x="1772" y="416"/>
                  </a:lnTo>
                  <a:lnTo>
                    <a:pt x="1951" y="264"/>
                  </a:lnTo>
                  <a:lnTo>
                    <a:pt x="2061" y="165"/>
                  </a:lnTo>
                  <a:lnTo>
                    <a:pt x="2164" y="77"/>
                  </a:lnTo>
                  <a:lnTo>
                    <a:pt x="2174" y="95"/>
                  </a:lnTo>
                  <a:lnTo>
                    <a:pt x="2187" y="110"/>
                  </a:lnTo>
                  <a:lnTo>
                    <a:pt x="2193" y="114"/>
                  </a:lnTo>
                  <a:lnTo>
                    <a:pt x="2200" y="116"/>
                  </a:lnTo>
                  <a:lnTo>
                    <a:pt x="2205" y="118"/>
                  </a:lnTo>
                  <a:lnTo>
                    <a:pt x="2210" y="116"/>
                  </a:lnTo>
                  <a:lnTo>
                    <a:pt x="2216" y="113"/>
                  </a:lnTo>
                  <a:lnTo>
                    <a:pt x="2221" y="108"/>
                  </a:lnTo>
                  <a:lnTo>
                    <a:pt x="2225" y="94"/>
                  </a:lnTo>
                  <a:lnTo>
                    <a:pt x="2225" y="83"/>
                  </a:lnTo>
                  <a:lnTo>
                    <a:pt x="2223" y="72"/>
                  </a:lnTo>
                  <a:lnTo>
                    <a:pt x="2216" y="49"/>
                  </a:lnTo>
                  <a:lnTo>
                    <a:pt x="2210" y="37"/>
                  </a:lnTo>
                  <a:lnTo>
                    <a:pt x="2196" y="18"/>
                  </a:lnTo>
                  <a:lnTo>
                    <a:pt x="2184" y="5"/>
                  </a:lnTo>
                  <a:lnTo>
                    <a:pt x="2176" y="1"/>
                  </a:lnTo>
                  <a:lnTo>
                    <a:pt x="2171" y="0"/>
                  </a:lnTo>
                  <a:lnTo>
                    <a:pt x="2164" y="1"/>
                  </a:lnTo>
                  <a:lnTo>
                    <a:pt x="2158" y="3"/>
                  </a:lnTo>
                  <a:lnTo>
                    <a:pt x="2155" y="8"/>
                  </a:lnTo>
                  <a:lnTo>
                    <a:pt x="2151" y="20"/>
                  </a:lnTo>
                  <a:lnTo>
                    <a:pt x="2151" y="37"/>
                  </a:lnTo>
                  <a:lnTo>
                    <a:pt x="2155" y="57"/>
                  </a:lnTo>
                  <a:lnTo>
                    <a:pt x="2153" y="57"/>
                  </a:lnTo>
                  <a:lnTo>
                    <a:pt x="2148" y="59"/>
                  </a:lnTo>
                  <a:lnTo>
                    <a:pt x="2147" y="59"/>
                  </a:lnTo>
                  <a:lnTo>
                    <a:pt x="2147" y="64"/>
                  </a:lnTo>
                  <a:lnTo>
                    <a:pt x="1967" y="224"/>
                  </a:lnTo>
                  <a:lnTo>
                    <a:pt x="1913" y="270"/>
                  </a:lnTo>
                  <a:lnTo>
                    <a:pt x="1860" y="316"/>
                  </a:lnTo>
                  <a:lnTo>
                    <a:pt x="1802" y="363"/>
                  </a:lnTo>
                  <a:lnTo>
                    <a:pt x="1743" y="409"/>
                  </a:lnTo>
                  <a:lnTo>
                    <a:pt x="1681" y="453"/>
                  </a:lnTo>
                  <a:lnTo>
                    <a:pt x="1616" y="498"/>
                  </a:lnTo>
                  <a:lnTo>
                    <a:pt x="1551" y="543"/>
                  </a:lnTo>
                  <a:lnTo>
                    <a:pt x="1487" y="584"/>
                  </a:lnTo>
                  <a:lnTo>
                    <a:pt x="1417" y="625"/>
                  </a:lnTo>
                  <a:lnTo>
                    <a:pt x="1349" y="663"/>
                  </a:lnTo>
                  <a:lnTo>
                    <a:pt x="1312" y="680"/>
                  </a:lnTo>
                  <a:lnTo>
                    <a:pt x="1276" y="697"/>
                  </a:lnTo>
                  <a:lnTo>
                    <a:pt x="1242" y="712"/>
                  </a:lnTo>
                  <a:lnTo>
                    <a:pt x="1206" y="730"/>
                  </a:lnTo>
                  <a:lnTo>
                    <a:pt x="1098" y="769"/>
                  </a:lnTo>
                  <a:lnTo>
                    <a:pt x="1025" y="788"/>
                  </a:lnTo>
                  <a:lnTo>
                    <a:pt x="951" y="805"/>
                  </a:lnTo>
                  <a:lnTo>
                    <a:pt x="877" y="816"/>
                  </a:lnTo>
                  <a:lnTo>
                    <a:pt x="841" y="817"/>
                  </a:lnTo>
                  <a:lnTo>
                    <a:pt x="805" y="820"/>
                  </a:lnTo>
                  <a:lnTo>
                    <a:pt x="769" y="820"/>
                  </a:lnTo>
                  <a:lnTo>
                    <a:pt x="733" y="817"/>
                  </a:lnTo>
                  <a:lnTo>
                    <a:pt x="658" y="812"/>
                  </a:lnTo>
                  <a:lnTo>
                    <a:pt x="621" y="805"/>
                  </a:lnTo>
                  <a:lnTo>
                    <a:pt x="551" y="785"/>
                  </a:lnTo>
                  <a:lnTo>
                    <a:pt x="515" y="773"/>
                  </a:lnTo>
                  <a:lnTo>
                    <a:pt x="480" y="758"/>
                  </a:lnTo>
                  <a:lnTo>
                    <a:pt x="408" y="725"/>
                  </a:lnTo>
                  <a:lnTo>
                    <a:pt x="375" y="704"/>
                  </a:lnTo>
                  <a:lnTo>
                    <a:pt x="306" y="658"/>
                  </a:lnTo>
                  <a:lnTo>
                    <a:pt x="272" y="630"/>
                  </a:lnTo>
                  <a:lnTo>
                    <a:pt x="238" y="601"/>
                  </a:lnTo>
                  <a:lnTo>
                    <a:pt x="205" y="568"/>
                  </a:lnTo>
                  <a:lnTo>
                    <a:pt x="141" y="498"/>
                  </a:lnTo>
                  <a:lnTo>
                    <a:pt x="108" y="457"/>
                  </a:lnTo>
                  <a:lnTo>
                    <a:pt x="78" y="418"/>
                  </a:lnTo>
                  <a:lnTo>
                    <a:pt x="78" y="416"/>
                  </a:lnTo>
                  <a:lnTo>
                    <a:pt x="76" y="416"/>
                  </a:lnTo>
                  <a:lnTo>
                    <a:pt x="76" y="414"/>
                  </a:lnTo>
                  <a:lnTo>
                    <a:pt x="75" y="414"/>
                  </a:lnTo>
                  <a:lnTo>
                    <a:pt x="81" y="398"/>
                  </a:lnTo>
                  <a:lnTo>
                    <a:pt x="87" y="382"/>
                  </a:lnTo>
                  <a:lnTo>
                    <a:pt x="91" y="370"/>
                  </a:lnTo>
                  <a:lnTo>
                    <a:pt x="92" y="356"/>
                  </a:lnTo>
                  <a:lnTo>
                    <a:pt x="94" y="346"/>
                  </a:lnTo>
                  <a:lnTo>
                    <a:pt x="91" y="332"/>
                  </a:lnTo>
                  <a:lnTo>
                    <a:pt x="85" y="327"/>
                  </a:lnTo>
                  <a:lnTo>
                    <a:pt x="78" y="327"/>
                  </a:lnTo>
                  <a:lnTo>
                    <a:pt x="71" y="329"/>
                  </a:lnTo>
                  <a:lnTo>
                    <a:pt x="65" y="334"/>
                  </a:lnTo>
                  <a:lnTo>
                    <a:pt x="57" y="342"/>
                  </a:lnTo>
                  <a:lnTo>
                    <a:pt x="47" y="351"/>
                  </a:lnTo>
                  <a:lnTo>
                    <a:pt x="30" y="378"/>
                  </a:lnTo>
                  <a:lnTo>
                    <a:pt x="14" y="409"/>
                  </a:lnTo>
                  <a:lnTo>
                    <a:pt x="9" y="424"/>
                  </a:lnTo>
                  <a:lnTo>
                    <a:pt x="5" y="438"/>
                  </a:lnTo>
                  <a:lnTo>
                    <a:pt x="0" y="462"/>
                  </a:lnTo>
                  <a:lnTo>
                    <a:pt x="5" y="480"/>
                  </a:lnTo>
                  <a:lnTo>
                    <a:pt x="9" y="483"/>
                  </a:lnTo>
                  <a:lnTo>
                    <a:pt x="14" y="483"/>
                  </a:lnTo>
                  <a:lnTo>
                    <a:pt x="22" y="481"/>
                  </a:lnTo>
                  <a:lnTo>
                    <a:pt x="35" y="473"/>
                  </a:lnTo>
                  <a:lnTo>
                    <a:pt x="51" y="453"/>
                  </a:lnTo>
                  <a:lnTo>
                    <a:pt x="59" y="445"/>
                  </a:lnTo>
                  <a:lnTo>
                    <a:pt x="65" y="43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mtClean="0"/>
            </a:p>
          </p:txBody>
        </p:sp>
        <p:sp>
          <p:nvSpPr>
            <p:cNvPr id="5212" name="Freeform 15"/>
            <p:cNvSpPr>
              <a:spLocks/>
            </p:cNvSpPr>
            <p:nvPr/>
          </p:nvSpPr>
          <p:spPr bwMode="auto">
            <a:xfrm>
              <a:off x="3310" y="1953"/>
              <a:ext cx="172" cy="69"/>
            </a:xfrm>
            <a:custGeom>
              <a:avLst/>
              <a:gdLst>
                <a:gd name="T0" fmla="*/ 0 w 2231"/>
                <a:gd name="T1" fmla="*/ 3 h 901"/>
                <a:gd name="T2" fmla="*/ 1 w 2231"/>
                <a:gd name="T3" fmla="*/ 3 h 901"/>
                <a:gd name="T4" fmla="*/ 2 w 2231"/>
                <a:gd name="T5" fmla="*/ 5 h 901"/>
                <a:gd name="T6" fmla="*/ 4 w 2231"/>
                <a:gd name="T7" fmla="*/ 5 h 901"/>
                <a:gd name="T8" fmla="*/ 5 w 2231"/>
                <a:gd name="T9" fmla="*/ 5 h 901"/>
                <a:gd name="T10" fmla="*/ 7 w 2231"/>
                <a:gd name="T11" fmla="*/ 5 h 901"/>
                <a:gd name="T12" fmla="*/ 9 w 2231"/>
                <a:gd name="T13" fmla="*/ 4 h 901"/>
                <a:gd name="T14" fmla="*/ 12 w 2231"/>
                <a:gd name="T15" fmla="*/ 1 h 901"/>
                <a:gd name="T16" fmla="*/ 13 w 2231"/>
                <a:gd name="T17" fmla="*/ 1 h 901"/>
                <a:gd name="T18" fmla="*/ 13 w 2231"/>
                <a:gd name="T19" fmla="*/ 1 h 901"/>
                <a:gd name="T20" fmla="*/ 13 w 2231"/>
                <a:gd name="T21" fmla="*/ 0 h 901"/>
                <a:gd name="T22" fmla="*/ 13 w 2231"/>
                <a:gd name="T23" fmla="*/ 0 h 901"/>
                <a:gd name="T24" fmla="*/ 13 w 2231"/>
                <a:gd name="T25" fmla="*/ 0 h 901"/>
                <a:gd name="T26" fmla="*/ 13 w 2231"/>
                <a:gd name="T27" fmla="*/ 0 h 901"/>
                <a:gd name="T28" fmla="*/ 13 w 2231"/>
                <a:gd name="T29" fmla="*/ 0 h 901"/>
                <a:gd name="T30" fmla="*/ 10 w 2231"/>
                <a:gd name="T31" fmla="*/ 2 h 901"/>
                <a:gd name="T32" fmla="*/ 8 w 2231"/>
                <a:gd name="T33" fmla="*/ 4 h 901"/>
                <a:gd name="T34" fmla="*/ 7 w 2231"/>
                <a:gd name="T35" fmla="*/ 5 h 901"/>
                <a:gd name="T36" fmla="*/ 5 w 2231"/>
                <a:gd name="T37" fmla="*/ 5 h 901"/>
                <a:gd name="T38" fmla="*/ 4 w 2231"/>
                <a:gd name="T39" fmla="*/ 5 h 901"/>
                <a:gd name="T40" fmla="*/ 2 w 2231"/>
                <a:gd name="T41" fmla="*/ 4 h 901"/>
                <a:gd name="T42" fmla="*/ 1 w 2231"/>
                <a:gd name="T43" fmla="*/ 3 h 901"/>
                <a:gd name="T44" fmla="*/ 0 w 2231"/>
                <a:gd name="T45" fmla="*/ 2 h 901"/>
                <a:gd name="T46" fmla="*/ 1 w 2231"/>
                <a:gd name="T47" fmla="*/ 2 h 901"/>
                <a:gd name="T48" fmla="*/ 1 w 2231"/>
                <a:gd name="T49" fmla="*/ 2 h 901"/>
                <a:gd name="T50" fmla="*/ 0 w 2231"/>
                <a:gd name="T51" fmla="*/ 2 h 901"/>
                <a:gd name="T52" fmla="*/ 0 w 2231"/>
                <a:gd name="T53" fmla="*/ 2 h 901"/>
                <a:gd name="T54" fmla="*/ 0 w 2231"/>
                <a:gd name="T55" fmla="*/ 3 h 901"/>
                <a:gd name="T56" fmla="*/ 0 w 2231"/>
                <a:gd name="T57" fmla="*/ 3 h 901"/>
                <a:gd name="T58" fmla="*/ 0 w 2231"/>
                <a:gd name="T59" fmla="*/ 3 h 901"/>
                <a:gd name="T60" fmla="*/ 0 w 2231"/>
                <a:gd name="T61" fmla="*/ 3 h 901"/>
                <a:gd name="T62" fmla="*/ 0 w 2231"/>
                <a:gd name="T63" fmla="*/ 3 h 901"/>
                <a:gd name="T64" fmla="*/ 0 w 2231"/>
                <a:gd name="T65" fmla="*/ 3 h 901"/>
                <a:gd name="T66" fmla="*/ 0 w 2231"/>
                <a:gd name="T67" fmla="*/ 2 h 901"/>
                <a:gd name="T68" fmla="*/ 1 w 2231"/>
                <a:gd name="T69" fmla="*/ 2 h 901"/>
                <a:gd name="T70" fmla="*/ 1 w 2231"/>
                <a:gd name="T71" fmla="*/ 2 h 901"/>
                <a:gd name="T72" fmla="*/ 0 w 2231"/>
                <a:gd name="T73" fmla="*/ 2 h 901"/>
                <a:gd name="T74" fmla="*/ 1 w 2231"/>
                <a:gd name="T75" fmla="*/ 3 h 901"/>
                <a:gd name="T76" fmla="*/ 2 w 2231"/>
                <a:gd name="T77" fmla="*/ 4 h 901"/>
                <a:gd name="T78" fmla="*/ 3 w 2231"/>
                <a:gd name="T79" fmla="*/ 5 h 901"/>
                <a:gd name="T80" fmla="*/ 5 w 2231"/>
                <a:gd name="T81" fmla="*/ 5 h 901"/>
                <a:gd name="T82" fmla="*/ 6 w 2231"/>
                <a:gd name="T83" fmla="*/ 5 h 901"/>
                <a:gd name="T84" fmla="*/ 8 w 2231"/>
                <a:gd name="T85" fmla="*/ 4 h 901"/>
                <a:gd name="T86" fmla="*/ 10 w 2231"/>
                <a:gd name="T87" fmla="*/ 3 h 901"/>
                <a:gd name="T88" fmla="*/ 11 w 2231"/>
                <a:gd name="T89" fmla="*/ 2 h 901"/>
                <a:gd name="T90" fmla="*/ 13 w 2231"/>
                <a:gd name="T91" fmla="*/ 0 h 901"/>
                <a:gd name="T92" fmla="*/ 13 w 2231"/>
                <a:gd name="T93" fmla="*/ 0 h 901"/>
                <a:gd name="T94" fmla="*/ 13 w 2231"/>
                <a:gd name="T95" fmla="*/ 0 h 901"/>
                <a:gd name="T96" fmla="*/ 13 w 2231"/>
                <a:gd name="T97" fmla="*/ 0 h 901"/>
                <a:gd name="T98" fmla="*/ 13 w 2231"/>
                <a:gd name="T99" fmla="*/ 1 h 901"/>
                <a:gd name="T100" fmla="*/ 13 w 2231"/>
                <a:gd name="T101" fmla="*/ 1 h 901"/>
                <a:gd name="T102" fmla="*/ 13 w 2231"/>
                <a:gd name="T103" fmla="*/ 1 h 901"/>
                <a:gd name="T104" fmla="*/ 12 w 2231"/>
                <a:gd name="T105" fmla="*/ 1 h 901"/>
                <a:gd name="T106" fmla="*/ 9 w 2231"/>
                <a:gd name="T107" fmla="*/ 4 h 901"/>
                <a:gd name="T108" fmla="*/ 7 w 2231"/>
                <a:gd name="T109" fmla="*/ 5 h 901"/>
                <a:gd name="T110" fmla="*/ 5 w 2231"/>
                <a:gd name="T111" fmla="*/ 5 h 901"/>
                <a:gd name="T112" fmla="*/ 4 w 2231"/>
                <a:gd name="T113" fmla="*/ 5 h 901"/>
                <a:gd name="T114" fmla="*/ 3 w 2231"/>
                <a:gd name="T115" fmla="*/ 5 h 901"/>
                <a:gd name="T116" fmla="*/ 1 w 2231"/>
                <a:gd name="T117" fmla="*/ 4 h 901"/>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2231" h="901">
                  <a:moveTo>
                    <a:pt x="71" y="433"/>
                  </a:moveTo>
                  <a:lnTo>
                    <a:pt x="70" y="433"/>
                  </a:lnTo>
                  <a:lnTo>
                    <a:pt x="69" y="431"/>
                  </a:lnTo>
                  <a:lnTo>
                    <a:pt x="67" y="431"/>
                  </a:lnTo>
                  <a:lnTo>
                    <a:pt x="66" y="433"/>
                  </a:lnTo>
                  <a:lnTo>
                    <a:pt x="66" y="434"/>
                  </a:lnTo>
                  <a:lnTo>
                    <a:pt x="66" y="435"/>
                  </a:lnTo>
                  <a:lnTo>
                    <a:pt x="66" y="436"/>
                  </a:lnTo>
                  <a:lnTo>
                    <a:pt x="96" y="484"/>
                  </a:lnTo>
                  <a:lnTo>
                    <a:pt x="158" y="569"/>
                  </a:lnTo>
                  <a:lnTo>
                    <a:pt x="190" y="607"/>
                  </a:lnTo>
                  <a:lnTo>
                    <a:pt x="190" y="608"/>
                  </a:lnTo>
                  <a:lnTo>
                    <a:pt x="223" y="643"/>
                  </a:lnTo>
                  <a:lnTo>
                    <a:pt x="286" y="707"/>
                  </a:lnTo>
                  <a:lnTo>
                    <a:pt x="354" y="763"/>
                  </a:lnTo>
                  <a:lnTo>
                    <a:pt x="387" y="786"/>
                  </a:lnTo>
                  <a:lnTo>
                    <a:pt x="421" y="807"/>
                  </a:lnTo>
                  <a:lnTo>
                    <a:pt x="422" y="807"/>
                  </a:lnTo>
                  <a:lnTo>
                    <a:pt x="488" y="842"/>
                  </a:lnTo>
                  <a:lnTo>
                    <a:pt x="524" y="857"/>
                  </a:lnTo>
                  <a:lnTo>
                    <a:pt x="525" y="857"/>
                  </a:lnTo>
                  <a:lnTo>
                    <a:pt x="559" y="869"/>
                  </a:lnTo>
                  <a:lnTo>
                    <a:pt x="595" y="880"/>
                  </a:lnTo>
                  <a:lnTo>
                    <a:pt x="663" y="895"/>
                  </a:lnTo>
                  <a:lnTo>
                    <a:pt x="700" y="900"/>
                  </a:lnTo>
                  <a:lnTo>
                    <a:pt x="701" y="900"/>
                  </a:lnTo>
                  <a:lnTo>
                    <a:pt x="772" y="901"/>
                  </a:lnTo>
                  <a:lnTo>
                    <a:pt x="809" y="901"/>
                  </a:lnTo>
                  <a:lnTo>
                    <a:pt x="879" y="897"/>
                  </a:lnTo>
                  <a:lnTo>
                    <a:pt x="949" y="883"/>
                  </a:lnTo>
                  <a:lnTo>
                    <a:pt x="987" y="875"/>
                  </a:lnTo>
                  <a:lnTo>
                    <a:pt x="1059" y="856"/>
                  </a:lnTo>
                  <a:lnTo>
                    <a:pt x="1059" y="855"/>
                  </a:lnTo>
                  <a:lnTo>
                    <a:pt x="1129" y="827"/>
                  </a:lnTo>
                  <a:lnTo>
                    <a:pt x="1129" y="828"/>
                  </a:lnTo>
                  <a:lnTo>
                    <a:pt x="1165" y="815"/>
                  </a:lnTo>
                  <a:lnTo>
                    <a:pt x="1165" y="814"/>
                  </a:lnTo>
                  <a:lnTo>
                    <a:pt x="1272" y="765"/>
                  </a:lnTo>
                  <a:lnTo>
                    <a:pt x="1306" y="745"/>
                  </a:lnTo>
                  <a:lnTo>
                    <a:pt x="1376" y="706"/>
                  </a:lnTo>
                  <a:lnTo>
                    <a:pt x="1447" y="663"/>
                  </a:lnTo>
                  <a:lnTo>
                    <a:pt x="1513" y="619"/>
                  </a:lnTo>
                  <a:lnTo>
                    <a:pt x="1581" y="570"/>
                  </a:lnTo>
                  <a:lnTo>
                    <a:pt x="1776" y="421"/>
                  </a:lnTo>
                  <a:lnTo>
                    <a:pt x="1777" y="421"/>
                  </a:lnTo>
                  <a:lnTo>
                    <a:pt x="1956" y="269"/>
                  </a:lnTo>
                  <a:lnTo>
                    <a:pt x="2066" y="170"/>
                  </a:lnTo>
                  <a:lnTo>
                    <a:pt x="2169" y="82"/>
                  </a:lnTo>
                  <a:lnTo>
                    <a:pt x="2164" y="81"/>
                  </a:lnTo>
                  <a:lnTo>
                    <a:pt x="2175" y="99"/>
                  </a:lnTo>
                  <a:lnTo>
                    <a:pt x="2175" y="100"/>
                  </a:lnTo>
                  <a:lnTo>
                    <a:pt x="2188" y="115"/>
                  </a:lnTo>
                  <a:lnTo>
                    <a:pt x="2194" y="119"/>
                  </a:lnTo>
                  <a:lnTo>
                    <a:pt x="2195" y="120"/>
                  </a:lnTo>
                  <a:lnTo>
                    <a:pt x="2202" y="122"/>
                  </a:lnTo>
                  <a:lnTo>
                    <a:pt x="2201" y="121"/>
                  </a:lnTo>
                  <a:lnTo>
                    <a:pt x="2206" y="123"/>
                  </a:lnTo>
                  <a:lnTo>
                    <a:pt x="2209" y="124"/>
                  </a:lnTo>
                  <a:lnTo>
                    <a:pt x="2215" y="122"/>
                  </a:lnTo>
                  <a:lnTo>
                    <a:pt x="2215" y="121"/>
                  </a:lnTo>
                  <a:lnTo>
                    <a:pt x="2220" y="118"/>
                  </a:lnTo>
                  <a:lnTo>
                    <a:pt x="2222" y="118"/>
                  </a:lnTo>
                  <a:lnTo>
                    <a:pt x="2226" y="113"/>
                  </a:lnTo>
                  <a:lnTo>
                    <a:pt x="2227" y="111"/>
                  </a:lnTo>
                  <a:lnTo>
                    <a:pt x="2231" y="97"/>
                  </a:lnTo>
                  <a:lnTo>
                    <a:pt x="2231" y="86"/>
                  </a:lnTo>
                  <a:lnTo>
                    <a:pt x="2229" y="74"/>
                  </a:lnTo>
                  <a:lnTo>
                    <a:pt x="2222" y="51"/>
                  </a:lnTo>
                  <a:lnTo>
                    <a:pt x="2216" y="39"/>
                  </a:lnTo>
                  <a:lnTo>
                    <a:pt x="2201" y="19"/>
                  </a:lnTo>
                  <a:lnTo>
                    <a:pt x="2188" y="6"/>
                  </a:lnTo>
                  <a:lnTo>
                    <a:pt x="2181" y="2"/>
                  </a:lnTo>
                  <a:lnTo>
                    <a:pt x="2174" y="0"/>
                  </a:lnTo>
                  <a:lnTo>
                    <a:pt x="2173" y="0"/>
                  </a:lnTo>
                  <a:lnTo>
                    <a:pt x="2165" y="2"/>
                  </a:lnTo>
                  <a:lnTo>
                    <a:pt x="2160" y="3"/>
                  </a:lnTo>
                  <a:lnTo>
                    <a:pt x="2159" y="4"/>
                  </a:lnTo>
                  <a:lnTo>
                    <a:pt x="2155" y="10"/>
                  </a:lnTo>
                  <a:lnTo>
                    <a:pt x="2151" y="22"/>
                  </a:lnTo>
                  <a:lnTo>
                    <a:pt x="2151" y="41"/>
                  </a:lnTo>
                  <a:lnTo>
                    <a:pt x="2155" y="61"/>
                  </a:lnTo>
                  <a:lnTo>
                    <a:pt x="2158" y="58"/>
                  </a:lnTo>
                  <a:lnTo>
                    <a:pt x="2156" y="58"/>
                  </a:lnTo>
                  <a:lnTo>
                    <a:pt x="2155" y="58"/>
                  </a:lnTo>
                  <a:lnTo>
                    <a:pt x="2150" y="60"/>
                  </a:lnTo>
                  <a:lnTo>
                    <a:pt x="2151" y="59"/>
                  </a:lnTo>
                  <a:lnTo>
                    <a:pt x="2150" y="59"/>
                  </a:lnTo>
                  <a:lnTo>
                    <a:pt x="2147" y="62"/>
                  </a:lnTo>
                  <a:lnTo>
                    <a:pt x="2147" y="67"/>
                  </a:lnTo>
                  <a:lnTo>
                    <a:pt x="2148" y="64"/>
                  </a:lnTo>
                  <a:lnTo>
                    <a:pt x="1968" y="225"/>
                  </a:lnTo>
                  <a:lnTo>
                    <a:pt x="1914" y="271"/>
                  </a:lnTo>
                  <a:lnTo>
                    <a:pt x="1861" y="317"/>
                  </a:lnTo>
                  <a:lnTo>
                    <a:pt x="1803" y="364"/>
                  </a:lnTo>
                  <a:lnTo>
                    <a:pt x="1804" y="364"/>
                  </a:lnTo>
                  <a:lnTo>
                    <a:pt x="1743" y="410"/>
                  </a:lnTo>
                  <a:lnTo>
                    <a:pt x="1683" y="454"/>
                  </a:lnTo>
                  <a:lnTo>
                    <a:pt x="1617" y="499"/>
                  </a:lnTo>
                  <a:lnTo>
                    <a:pt x="1553" y="544"/>
                  </a:lnTo>
                  <a:lnTo>
                    <a:pt x="1489" y="585"/>
                  </a:lnTo>
                  <a:lnTo>
                    <a:pt x="1418" y="626"/>
                  </a:lnTo>
                  <a:lnTo>
                    <a:pt x="1349" y="664"/>
                  </a:lnTo>
                  <a:lnTo>
                    <a:pt x="1350" y="664"/>
                  </a:lnTo>
                  <a:lnTo>
                    <a:pt x="1314" y="680"/>
                  </a:lnTo>
                  <a:lnTo>
                    <a:pt x="1278" y="698"/>
                  </a:lnTo>
                  <a:lnTo>
                    <a:pt x="1244" y="713"/>
                  </a:lnTo>
                  <a:lnTo>
                    <a:pt x="1208" y="731"/>
                  </a:lnTo>
                  <a:lnTo>
                    <a:pt x="1208" y="730"/>
                  </a:lnTo>
                  <a:lnTo>
                    <a:pt x="1100" y="770"/>
                  </a:lnTo>
                  <a:lnTo>
                    <a:pt x="1027" y="788"/>
                  </a:lnTo>
                  <a:lnTo>
                    <a:pt x="953" y="806"/>
                  </a:lnTo>
                  <a:lnTo>
                    <a:pt x="880" y="816"/>
                  </a:lnTo>
                  <a:lnTo>
                    <a:pt x="844" y="817"/>
                  </a:lnTo>
                  <a:lnTo>
                    <a:pt x="843" y="817"/>
                  </a:lnTo>
                  <a:lnTo>
                    <a:pt x="808" y="821"/>
                  </a:lnTo>
                  <a:lnTo>
                    <a:pt x="772" y="821"/>
                  </a:lnTo>
                  <a:lnTo>
                    <a:pt x="736" y="817"/>
                  </a:lnTo>
                  <a:lnTo>
                    <a:pt x="661" y="812"/>
                  </a:lnTo>
                  <a:lnTo>
                    <a:pt x="624" y="806"/>
                  </a:lnTo>
                  <a:lnTo>
                    <a:pt x="625" y="806"/>
                  </a:lnTo>
                  <a:lnTo>
                    <a:pt x="555" y="785"/>
                  </a:lnTo>
                  <a:lnTo>
                    <a:pt x="519" y="773"/>
                  </a:lnTo>
                  <a:lnTo>
                    <a:pt x="484" y="759"/>
                  </a:lnTo>
                  <a:lnTo>
                    <a:pt x="414" y="726"/>
                  </a:lnTo>
                  <a:lnTo>
                    <a:pt x="379" y="704"/>
                  </a:lnTo>
                  <a:lnTo>
                    <a:pt x="311" y="659"/>
                  </a:lnTo>
                  <a:lnTo>
                    <a:pt x="278" y="631"/>
                  </a:lnTo>
                  <a:lnTo>
                    <a:pt x="243" y="602"/>
                  </a:lnTo>
                  <a:lnTo>
                    <a:pt x="211" y="569"/>
                  </a:lnTo>
                  <a:lnTo>
                    <a:pt x="146" y="499"/>
                  </a:lnTo>
                  <a:lnTo>
                    <a:pt x="147" y="499"/>
                  </a:lnTo>
                  <a:lnTo>
                    <a:pt x="115" y="458"/>
                  </a:lnTo>
                  <a:lnTo>
                    <a:pt x="83" y="419"/>
                  </a:lnTo>
                  <a:lnTo>
                    <a:pt x="84" y="421"/>
                  </a:lnTo>
                  <a:lnTo>
                    <a:pt x="84" y="419"/>
                  </a:lnTo>
                  <a:lnTo>
                    <a:pt x="81" y="416"/>
                  </a:lnTo>
                  <a:lnTo>
                    <a:pt x="79" y="416"/>
                  </a:lnTo>
                  <a:lnTo>
                    <a:pt x="82" y="419"/>
                  </a:lnTo>
                  <a:lnTo>
                    <a:pt x="82" y="417"/>
                  </a:lnTo>
                  <a:lnTo>
                    <a:pt x="79" y="415"/>
                  </a:lnTo>
                  <a:lnTo>
                    <a:pt x="78" y="415"/>
                  </a:lnTo>
                  <a:lnTo>
                    <a:pt x="80" y="418"/>
                  </a:lnTo>
                  <a:lnTo>
                    <a:pt x="88" y="402"/>
                  </a:lnTo>
                  <a:lnTo>
                    <a:pt x="93" y="386"/>
                  </a:lnTo>
                  <a:lnTo>
                    <a:pt x="96" y="374"/>
                  </a:lnTo>
                  <a:lnTo>
                    <a:pt x="96" y="373"/>
                  </a:lnTo>
                  <a:lnTo>
                    <a:pt x="98" y="360"/>
                  </a:lnTo>
                  <a:lnTo>
                    <a:pt x="101" y="349"/>
                  </a:lnTo>
                  <a:lnTo>
                    <a:pt x="101" y="348"/>
                  </a:lnTo>
                  <a:lnTo>
                    <a:pt x="96" y="334"/>
                  </a:lnTo>
                  <a:lnTo>
                    <a:pt x="96" y="333"/>
                  </a:lnTo>
                  <a:lnTo>
                    <a:pt x="90" y="328"/>
                  </a:lnTo>
                  <a:lnTo>
                    <a:pt x="88" y="328"/>
                  </a:lnTo>
                  <a:lnTo>
                    <a:pt x="80" y="328"/>
                  </a:lnTo>
                  <a:lnTo>
                    <a:pt x="72" y="329"/>
                  </a:lnTo>
                  <a:lnTo>
                    <a:pt x="71" y="330"/>
                  </a:lnTo>
                  <a:lnTo>
                    <a:pt x="66" y="335"/>
                  </a:lnTo>
                  <a:lnTo>
                    <a:pt x="57" y="343"/>
                  </a:lnTo>
                  <a:lnTo>
                    <a:pt x="48" y="352"/>
                  </a:lnTo>
                  <a:lnTo>
                    <a:pt x="29" y="380"/>
                  </a:lnTo>
                  <a:lnTo>
                    <a:pt x="15" y="411"/>
                  </a:lnTo>
                  <a:lnTo>
                    <a:pt x="14" y="411"/>
                  </a:lnTo>
                  <a:lnTo>
                    <a:pt x="10" y="427"/>
                  </a:lnTo>
                  <a:lnTo>
                    <a:pt x="4" y="441"/>
                  </a:lnTo>
                  <a:lnTo>
                    <a:pt x="0" y="464"/>
                  </a:lnTo>
                  <a:lnTo>
                    <a:pt x="0" y="465"/>
                  </a:lnTo>
                  <a:lnTo>
                    <a:pt x="4" y="483"/>
                  </a:lnTo>
                  <a:lnTo>
                    <a:pt x="6" y="485"/>
                  </a:lnTo>
                  <a:lnTo>
                    <a:pt x="11" y="488"/>
                  </a:lnTo>
                  <a:lnTo>
                    <a:pt x="12" y="489"/>
                  </a:lnTo>
                  <a:lnTo>
                    <a:pt x="19" y="489"/>
                  </a:lnTo>
                  <a:lnTo>
                    <a:pt x="26" y="487"/>
                  </a:lnTo>
                  <a:lnTo>
                    <a:pt x="39" y="478"/>
                  </a:lnTo>
                  <a:lnTo>
                    <a:pt x="40" y="478"/>
                  </a:lnTo>
                  <a:lnTo>
                    <a:pt x="64" y="450"/>
                  </a:lnTo>
                  <a:lnTo>
                    <a:pt x="64" y="449"/>
                  </a:lnTo>
                  <a:lnTo>
                    <a:pt x="71" y="436"/>
                  </a:lnTo>
                  <a:lnTo>
                    <a:pt x="71" y="435"/>
                  </a:lnTo>
                  <a:lnTo>
                    <a:pt x="71" y="434"/>
                  </a:lnTo>
                  <a:lnTo>
                    <a:pt x="71" y="433"/>
                  </a:lnTo>
                  <a:lnTo>
                    <a:pt x="70" y="433"/>
                  </a:lnTo>
                  <a:lnTo>
                    <a:pt x="69" y="431"/>
                  </a:lnTo>
                  <a:lnTo>
                    <a:pt x="67" y="431"/>
                  </a:lnTo>
                  <a:lnTo>
                    <a:pt x="66" y="433"/>
                  </a:lnTo>
                  <a:lnTo>
                    <a:pt x="58" y="447"/>
                  </a:lnTo>
                  <a:lnTo>
                    <a:pt x="60" y="447"/>
                  </a:lnTo>
                  <a:lnTo>
                    <a:pt x="36" y="474"/>
                  </a:lnTo>
                  <a:lnTo>
                    <a:pt x="23" y="482"/>
                  </a:lnTo>
                  <a:lnTo>
                    <a:pt x="24" y="482"/>
                  </a:lnTo>
                  <a:lnTo>
                    <a:pt x="16" y="483"/>
                  </a:lnTo>
                  <a:lnTo>
                    <a:pt x="17" y="483"/>
                  </a:lnTo>
                  <a:lnTo>
                    <a:pt x="12" y="483"/>
                  </a:lnTo>
                  <a:lnTo>
                    <a:pt x="14" y="484"/>
                  </a:lnTo>
                  <a:lnTo>
                    <a:pt x="9" y="480"/>
                  </a:lnTo>
                  <a:lnTo>
                    <a:pt x="10" y="482"/>
                  </a:lnTo>
                  <a:lnTo>
                    <a:pt x="7" y="464"/>
                  </a:lnTo>
                  <a:lnTo>
                    <a:pt x="7" y="465"/>
                  </a:lnTo>
                  <a:lnTo>
                    <a:pt x="10" y="442"/>
                  </a:lnTo>
                  <a:lnTo>
                    <a:pt x="15" y="428"/>
                  </a:lnTo>
                  <a:lnTo>
                    <a:pt x="21" y="413"/>
                  </a:lnTo>
                  <a:lnTo>
                    <a:pt x="35" y="382"/>
                  </a:lnTo>
                  <a:lnTo>
                    <a:pt x="35" y="383"/>
                  </a:lnTo>
                  <a:lnTo>
                    <a:pt x="53" y="355"/>
                  </a:lnTo>
                  <a:lnTo>
                    <a:pt x="52" y="356"/>
                  </a:lnTo>
                  <a:lnTo>
                    <a:pt x="62" y="347"/>
                  </a:lnTo>
                  <a:lnTo>
                    <a:pt x="70" y="339"/>
                  </a:lnTo>
                  <a:lnTo>
                    <a:pt x="76" y="334"/>
                  </a:lnTo>
                  <a:lnTo>
                    <a:pt x="75" y="335"/>
                  </a:lnTo>
                  <a:lnTo>
                    <a:pt x="82" y="333"/>
                  </a:lnTo>
                  <a:lnTo>
                    <a:pt x="81" y="333"/>
                  </a:lnTo>
                  <a:lnTo>
                    <a:pt x="88" y="333"/>
                  </a:lnTo>
                  <a:lnTo>
                    <a:pt x="87" y="332"/>
                  </a:lnTo>
                  <a:lnTo>
                    <a:pt x="92" y="337"/>
                  </a:lnTo>
                  <a:lnTo>
                    <a:pt x="91" y="336"/>
                  </a:lnTo>
                  <a:lnTo>
                    <a:pt x="94" y="349"/>
                  </a:lnTo>
                  <a:lnTo>
                    <a:pt x="94" y="348"/>
                  </a:lnTo>
                  <a:lnTo>
                    <a:pt x="92" y="359"/>
                  </a:lnTo>
                  <a:lnTo>
                    <a:pt x="91" y="372"/>
                  </a:lnTo>
                  <a:lnTo>
                    <a:pt x="87" y="384"/>
                  </a:lnTo>
                  <a:lnTo>
                    <a:pt x="81" y="400"/>
                  </a:lnTo>
                  <a:lnTo>
                    <a:pt x="75" y="417"/>
                  </a:lnTo>
                  <a:lnTo>
                    <a:pt x="78" y="420"/>
                  </a:lnTo>
                  <a:lnTo>
                    <a:pt x="79" y="420"/>
                  </a:lnTo>
                  <a:lnTo>
                    <a:pt x="76" y="417"/>
                  </a:lnTo>
                  <a:lnTo>
                    <a:pt x="76" y="419"/>
                  </a:lnTo>
                  <a:lnTo>
                    <a:pt x="79" y="422"/>
                  </a:lnTo>
                  <a:lnTo>
                    <a:pt x="81" y="422"/>
                  </a:lnTo>
                  <a:lnTo>
                    <a:pt x="78" y="419"/>
                  </a:lnTo>
                  <a:lnTo>
                    <a:pt x="78" y="421"/>
                  </a:lnTo>
                  <a:lnTo>
                    <a:pt x="78" y="422"/>
                  </a:lnTo>
                  <a:lnTo>
                    <a:pt x="109" y="462"/>
                  </a:lnTo>
                  <a:lnTo>
                    <a:pt x="142" y="503"/>
                  </a:lnTo>
                  <a:lnTo>
                    <a:pt x="206" y="573"/>
                  </a:lnTo>
                  <a:lnTo>
                    <a:pt x="239" y="606"/>
                  </a:lnTo>
                  <a:lnTo>
                    <a:pt x="273" y="635"/>
                  </a:lnTo>
                  <a:lnTo>
                    <a:pt x="307" y="663"/>
                  </a:lnTo>
                  <a:lnTo>
                    <a:pt x="308" y="663"/>
                  </a:lnTo>
                  <a:lnTo>
                    <a:pt x="376" y="709"/>
                  </a:lnTo>
                  <a:lnTo>
                    <a:pt x="410" y="730"/>
                  </a:lnTo>
                  <a:lnTo>
                    <a:pt x="482" y="765"/>
                  </a:lnTo>
                  <a:lnTo>
                    <a:pt x="517" y="778"/>
                  </a:lnTo>
                  <a:lnTo>
                    <a:pt x="553" y="790"/>
                  </a:lnTo>
                  <a:lnTo>
                    <a:pt x="623" y="811"/>
                  </a:lnTo>
                  <a:lnTo>
                    <a:pt x="624" y="811"/>
                  </a:lnTo>
                  <a:lnTo>
                    <a:pt x="660" y="818"/>
                  </a:lnTo>
                  <a:lnTo>
                    <a:pt x="735" y="823"/>
                  </a:lnTo>
                  <a:lnTo>
                    <a:pt x="772" y="826"/>
                  </a:lnTo>
                  <a:lnTo>
                    <a:pt x="808" y="826"/>
                  </a:lnTo>
                  <a:lnTo>
                    <a:pt x="809" y="826"/>
                  </a:lnTo>
                  <a:lnTo>
                    <a:pt x="844" y="823"/>
                  </a:lnTo>
                  <a:lnTo>
                    <a:pt x="880" y="821"/>
                  </a:lnTo>
                  <a:lnTo>
                    <a:pt x="954" y="811"/>
                  </a:lnTo>
                  <a:lnTo>
                    <a:pt x="1028" y="793"/>
                  </a:lnTo>
                  <a:lnTo>
                    <a:pt x="1102" y="775"/>
                  </a:lnTo>
                  <a:lnTo>
                    <a:pt x="1210" y="736"/>
                  </a:lnTo>
                  <a:lnTo>
                    <a:pt x="1210" y="735"/>
                  </a:lnTo>
                  <a:lnTo>
                    <a:pt x="1247" y="717"/>
                  </a:lnTo>
                  <a:lnTo>
                    <a:pt x="1280" y="702"/>
                  </a:lnTo>
                  <a:lnTo>
                    <a:pt x="1316" y="685"/>
                  </a:lnTo>
                  <a:lnTo>
                    <a:pt x="1353" y="669"/>
                  </a:lnTo>
                  <a:lnTo>
                    <a:pt x="1354" y="669"/>
                  </a:lnTo>
                  <a:lnTo>
                    <a:pt x="1422" y="631"/>
                  </a:lnTo>
                  <a:lnTo>
                    <a:pt x="1492" y="589"/>
                  </a:lnTo>
                  <a:lnTo>
                    <a:pt x="1557" y="549"/>
                  </a:lnTo>
                  <a:lnTo>
                    <a:pt x="1621" y="503"/>
                  </a:lnTo>
                  <a:lnTo>
                    <a:pt x="1686" y="459"/>
                  </a:lnTo>
                  <a:lnTo>
                    <a:pt x="1747" y="415"/>
                  </a:lnTo>
                  <a:lnTo>
                    <a:pt x="1747" y="414"/>
                  </a:lnTo>
                  <a:lnTo>
                    <a:pt x="1807" y="368"/>
                  </a:lnTo>
                  <a:lnTo>
                    <a:pt x="1865" y="322"/>
                  </a:lnTo>
                  <a:lnTo>
                    <a:pt x="1918" y="275"/>
                  </a:lnTo>
                  <a:lnTo>
                    <a:pt x="1972" y="229"/>
                  </a:lnTo>
                  <a:lnTo>
                    <a:pt x="2152" y="69"/>
                  </a:lnTo>
                  <a:lnTo>
                    <a:pt x="2154" y="67"/>
                  </a:lnTo>
                  <a:lnTo>
                    <a:pt x="2154" y="62"/>
                  </a:lnTo>
                  <a:lnTo>
                    <a:pt x="2150" y="66"/>
                  </a:lnTo>
                  <a:lnTo>
                    <a:pt x="2151" y="66"/>
                  </a:lnTo>
                  <a:lnTo>
                    <a:pt x="2154" y="64"/>
                  </a:lnTo>
                  <a:lnTo>
                    <a:pt x="2157" y="63"/>
                  </a:lnTo>
                  <a:lnTo>
                    <a:pt x="2156" y="63"/>
                  </a:lnTo>
                  <a:lnTo>
                    <a:pt x="2158" y="63"/>
                  </a:lnTo>
                  <a:lnTo>
                    <a:pt x="2160" y="60"/>
                  </a:lnTo>
                  <a:lnTo>
                    <a:pt x="2157" y="40"/>
                  </a:lnTo>
                  <a:lnTo>
                    <a:pt x="2157" y="23"/>
                  </a:lnTo>
                  <a:lnTo>
                    <a:pt x="2160" y="12"/>
                  </a:lnTo>
                  <a:lnTo>
                    <a:pt x="2160" y="13"/>
                  </a:lnTo>
                  <a:lnTo>
                    <a:pt x="2164" y="8"/>
                  </a:lnTo>
                  <a:lnTo>
                    <a:pt x="2162" y="9"/>
                  </a:lnTo>
                  <a:lnTo>
                    <a:pt x="2168" y="7"/>
                  </a:lnTo>
                  <a:lnTo>
                    <a:pt x="2174" y="6"/>
                  </a:lnTo>
                  <a:lnTo>
                    <a:pt x="2173" y="6"/>
                  </a:lnTo>
                  <a:lnTo>
                    <a:pt x="2178" y="7"/>
                  </a:lnTo>
                  <a:lnTo>
                    <a:pt x="2185" y="10"/>
                  </a:lnTo>
                  <a:lnTo>
                    <a:pt x="2197" y="23"/>
                  </a:lnTo>
                  <a:lnTo>
                    <a:pt x="2211" y="42"/>
                  </a:lnTo>
                  <a:lnTo>
                    <a:pt x="2211" y="41"/>
                  </a:lnTo>
                  <a:lnTo>
                    <a:pt x="2216" y="53"/>
                  </a:lnTo>
                  <a:lnTo>
                    <a:pt x="2223" y="76"/>
                  </a:lnTo>
                  <a:lnTo>
                    <a:pt x="2223" y="75"/>
                  </a:lnTo>
                  <a:lnTo>
                    <a:pt x="2225" y="87"/>
                  </a:lnTo>
                  <a:lnTo>
                    <a:pt x="2225" y="86"/>
                  </a:lnTo>
                  <a:lnTo>
                    <a:pt x="2225" y="97"/>
                  </a:lnTo>
                  <a:lnTo>
                    <a:pt x="2225" y="96"/>
                  </a:lnTo>
                  <a:lnTo>
                    <a:pt x="2222" y="110"/>
                  </a:lnTo>
                  <a:lnTo>
                    <a:pt x="2222" y="109"/>
                  </a:lnTo>
                  <a:lnTo>
                    <a:pt x="2217" y="114"/>
                  </a:lnTo>
                  <a:lnTo>
                    <a:pt x="2217" y="113"/>
                  </a:lnTo>
                  <a:lnTo>
                    <a:pt x="2212" y="117"/>
                  </a:lnTo>
                  <a:lnTo>
                    <a:pt x="2212" y="116"/>
                  </a:lnTo>
                  <a:lnTo>
                    <a:pt x="2206" y="118"/>
                  </a:lnTo>
                  <a:lnTo>
                    <a:pt x="2209" y="119"/>
                  </a:lnTo>
                  <a:lnTo>
                    <a:pt x="2204" y="117"/>
                  </a:lnTo>
                  <a:lnTo>
                    <a:pt x="2203" y="116"/>
                  </a:lnTo>
                  <a:lnTo>
                    <a:pt x="2197" y="115"/>
                  </a:lnTo>
                  <a:lnTo>
                    <a:pt x="2198" y="115"/>
                  </a:lnTo>
                  <a:lnTo>
                    <a:pt x="2192" y="111"/>
                  </a:lnTo>
                  <a:lnTo>
                    <a:pt x="2179" y="96"/>
                  </a:lnTo>
                  <a:lnTo>
                    <a:pt x="2181" y="97"/>
                  </a:lnTo>
                  <a:lnTo>
                    <a:pt x="2169" y="78"/>
                  </a:lnTo>
                  <a:lnTo>
                    <a:pt x="2164" y="78"/>
                  </a:lnTo>
                  <a:lnTo>
                    <a:pt x="2062" y="166"/>
                  </a:lnTo>
                  <a:lnTo>
                    <a:pt x="1952" y="265"/>
                  </a:lnTo>
                  <a:lnTo>
                    <a:pt x="1773" y="417"/>
                  </a:lnTo>
                  <a:lnTo>
                    <a:pt x="1578" y="566"/>
                  </a:lnTo>
                  <a:lnTo>
                    <a:pt x="1578" y="565"/>
                  </a:lnTo>
                  <a:lnTo>
                    <a:pt x="1510" y="613"/>
                  </a:lnTo>
                  <a:lnTo>
                    <a:pt x="1443" y="659"/>
                  </a:lnTo>
                  <a:lnTo>
                    <a:pt x="1373" y="701"/>
                  </a:lnTo>
                  <a:lnTo>
                    <a:pt x="1303" y="741"/>
                  </a:lnTo>
                  <a:lnTo>
                    <a:pt x="1270" y="759"/>
                  </a:lnTo>
                  <a:lnTo>
                    <a:pt x="1163" y="809"/>
                  </a:lnTo>
                  <a:lnTo>
                    <a:pt x="1127" y="822"/>
                  </a:lnTo>
                  <a:lnTo>
                    <a:pt x="1127" y="823"/>
                  </a:lnTo>
                  <a:lnTo>
                    <a:pt x="1057" y="850"/>
                  </a:lnTo>
                  <a:lnTo>
                    <a:pt x="986" y="868"/>
                  </a:lnTo>
                  <a:lnTo>
                    <a:pt x="948" y="878"/>
                  </a:lnTo>
                  <a:lnTo>
                    <a:pt x="878" y="891"/>
                  </a:lnTo>
                  <a:lnTo>
                    <a:pt x="808" y="896"/>
                  </a:lnTo>
                  <a:lnTo>
                    <a:pt x="772" y="896"/>
                  </a:lnTo>
                  <a:lnTo>
                    <a:pt x="701" y="894"/>
                  </a:lnTo>
                  <a:lnTo>
                    <a:pt x="664" y="889"/>
                  </a:lnTo>
                  <a:lnTo>
                    <a:pt x="665" y="889"/>
                  </a:lnTo>
                  <a:lnTo>
                    <a:pt x="596" y="874"/>
                  </a:lnTo>
                  <a:lnTo>
                    <a:pt x="560" y="863"/>
                  </a:lnTo>
                  <a:lnTo>
                    <a:pt x="526" y="852"/>
                  </a:lnTo>
                  <a:lnTo>
                    <a:pt x="527" y="852"/>
                  </a:lnTo>
                  <a:lnTo>
                    <a:pt x="490" y="837"/>
                  </a:lnTo>
                  <a:lnTo>
                    <a:pt x="424" y="803"/>
                  </a:lnTo>
                  <a:lnTo>
                    <a:pt x="391" y="782"/>
                  </a:lnTo>
                  <a:lnTo>
                    <a:pt x="359" y="757"/>
                  </a:lnTo>
                  <a:lnTo>
                    <a:pt x="359" y="758"/>
                  </a:lnTo>
                  <a:lnTo>
                    <a:pt x="291" y="703"/>
                  </a:lnTo>
                  <a:lnTo>
                    <a:pt x="227" y="639"/>
                  </a:lnTo>
                  <a:lnTo>
                    <a:pt x="194" y="604"/>
                  </a:lnTo>
                  <a:lnTo>
                    <a:pt x="162" y="566"/>
                  </a:lnTo>
                  <a:lnTo>
                    <a:pt x="102" y="481"/>
                  </a:lnTo>
                  <a:lnTo>
                    <a:pt x="71" y="43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mtClean="0"/>
            </a:p>
          </p:txBody>
        </p:sp>
      </p:grpSp>
      <p:grpSp>
        <p:nvGrpSpPr>
          <p:cNvPr id="5133" name="Group 18"/>
          <p:cNvGrpSpPr>
            <a:grpSpLocks noChangeAspect="1"/>
          </p:cNvGrpSpPr>
          <p:nvPr/>
        </p:nvGrpSpPr>
        <p:grpSpPr bwMode="auto">
          <a:xfrm>
            <a:off x="5789613" y="2235200"/>
            <a:ext cx="381000" cy="381000"/>
            <a:chOff x="3740" y="1334"/>
            <a:chExt cx="240" cy="240"/>
          </a:xfrm>
        </p:grpSpPr>
        <p:sp>
          <p:nvSpPr>
            <p:cNvPr id="5197" name="AutoShape 17"/>
            <p:cNvSpPr>
              <a:spLocks noChangeAspect="1" noChangeArrowheads="1" noTextEdit="1"/>
            </p:cNvSpPr>
            <p:nvPr/>
          </p:nvSpPr>
          <p:spPr bwMode="auto">
            <a:xfrm>
              <a:off x="3740" y="1334"/>
              <a:ext cx="240"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
          <p:nvSpPr>
            <p:cNvPr id="5198" name="Freeform 20"/>
            <p:cNvSpPr>
              <a:spLocks/>
            </p:cNvSpPr>
            <p:nvPr/>
          </p:nvSpPr>
          <p:spPr bwMode="auto">
            <a:xfrm>
              <a:off x="3740" y="1334"/>
              <a:ext cx="240" cy="240"/>
            </a:xfrm>
            <a:custGeom>
              <a:avLst/>
              <a:gdLst>
                <a:gd name="T0" fmla="*/ 10 w 3114"/>
                <a:gd name="T1" fmla="*/ 0 h 3114"/>
                <a:gd name="T2" fmla="*/ 11 w 3114"/>
                <a:gd name="T3" fmla="*/ 0 h 3114"/>
                <a:gd name="T4" fmla="*/ 12 w 3114"/>
                <a:gd name="T5" fmla="*/ 0 h 3114"/>
                <a:gd name="T6" fmla="*/ 13 w 3114"/>
                <a:gd name="T7" fmla="*/ 1 h 3114"/>
                <a:gd name="T8" fmla="*/ 14 w 3114"/>
                <a:gd name="T9" fmla="*/ 2 h 3114"/>
                <a:gd name="T10" fmla="*/ 16 w 3114"/>
                <a:gd name="T11" fmla="*/ 3 h 3114"/>
                <a:gd name="T12" fmla="*/ 16 w 3114"/>
                <a:gd name="T13" fmla="*/ 3 h 3114"/>
                <a:gd name="T14" fmla="*/ 17 w 3114"/>
                <a:gd name="T15" fmla="*/ 5 h 3114"/>
                <a:gd name="T16" fmla="*/ 18 w 3114"/>
                <a:gd name="T17" fmla="*/ 6 h 3114"/>
                <a:gd name="T18" fmla="*/ 18 w 3114"/>
                <a:gd name="T19" fmla="*/ 7 h 3114"/>
                <a:gd name="T20" fmla="*/ 18 w 3114"/>
                <a:gd name="T21" fmla="*/ 8 h 3114"/>
                <a:gd name="T22" fmla="*/ 18 w 3114"/>
                <a:gd name="T23" fmla="*/ 9 h 3114"/>
                <a:gd name="T24" fmla="*/ 18 w 3114"/>
                <a:gd name="T25" fmla="*/ 11 h 3114"/>
                <a:gd name="T26" fmla="*/ 18 w 3114"/>
                <a:gd name="T27" fmla="*/ 12 h 3114"/>
                <a:gd name="T28" fmla="*/ 18 w 3114"/>
                <a:gd name="T29" fmla="*/ 13 h 3114"/>
                <a:gd name="T30" fmla="*/ 17 w 3114"/>
                <a:gd name="T31" fmla="*/ 14 h 3114"/>
                <a:gd name="T32" fmla="*/ 16 w 3114"/>
                <a:gd name="T33" fmla="*/ 16 h 3114"/>
                <a:gd name="T34" fmla="*/ 15 w 3114"/>
                <a:gd name="T35" fmla="*/ 16 h 3114"/>
                <a:gd name="T36" fmla="*/ 15 w 3114"/>
                <a:gd name="T37" fmla="*/ 17 h 3114"/>
                <a:gd name="T38" fmla="*/ 14 w 3114"/>
                <a:gd name="T39" fmla="*/ 17 h 3114"/>
                <a:gd name="T40" fmla="*/ 13 w 3114"/>
                <a:gd name="T41" fmla="*/ 17 h 3114"/>
                <a:gd name="T42" fmla="*/ 13 w 3114"/>
                <a:gd name="T43" fmla="*/ 18 h 3114"/>
                <a:gd name="T44" fmla="*/ 12 w 3114"/>
                <a:gd name="T45" fmla="*/ 18 h 3114"/>
                <a:gd name="T46" fmla="*/ 11 w 3114"/>
                <a:gd name="T47" fmla="*/ 18 h 3114"/>
                <a:gd name="T48" fmla="*/ 10 w 3114"/>
                <a:gd name="T49" fmla="*/ 18 h 3114"/>
                <a:gd name="T50" fmla="*/ 9 w 3114"/>
                <a:gd name="T51" fmla="*/ 18 h 3114"/>
                <a:gd name="T52" fmla="*/ 7 w 3114"/>
                <a:gd name="T53" fmla="*/ 18 h 3114"/>
                <a:gd name="T54" fmla="*/ 6 w 3114"/>
                <a:gd name="T55" fmla="*/ 18 h 3114"/>
                <a:gd name="T56" fmla="*/ 6 w 3114"/>
                <a:gd name="T57" fmla="*/ 18 h 3114"/>
                <a:gd name="T58" fmla="*/ 5 w 3114"/>
                <a:gd name="T59" fmla="*/ 17 h 3114"/>
                <a:gd name="T60" fmla="*/ 4 w 3114"/>
                <a:gd name="T61" fmla="*/ 17 h 3114"/>
                <a:gd name="T62" fmla="*/ 4 w 3114"/>
                <a:gd name="T63" fmla="*/ 17 h 3114"/>
                <a:gd name="T64" fmla="*/ 3 w 3114"/>
                <a:gd name="T65" fmla="*/ 16 h 3114"/>
                <a:gd name="T66" fmla="*/ 3 w 3114"/>
                <a:gd name="T67" fmla="*/ 16 h 3114"/>
                <a:gd name="T68" fmla="*/ 2 w 3114"/>
                <a:gd name="T69" fmla="*/ 14 h 3114"/>
                <a:gd name="T70" fmla="*/ 1 w 3114"/>
                <a:gd name="T71" fmla="*/ 13 h 3114"/>
                <a:gd name="T72" fmla="*/ 0 w 3114"/>
                <a:gd name="T73" fmla="*/ 12 h 3114"/>
                <a:gd name="T74" fmla="*/ 0 w 3114"/>
                <a:gd name="T75" fmla="*/ 11 h 3114"/>
                <a:gd name="T76" fmla="*/ 0 w 3114"/>
                <a:gd name="T77" fmla="*/ 9 h 3114"/>
                <a:gd name="T78" fmla="*/ 0 w 3114"/>
                <a:gd name="T79" fmla="*/ 8 h 3114"/>
                <a:gd name="T80" fmla="*/ 0 w 3114"/>
                <a:gd name="T81" fmla="*/ 7 h 3114"/>
                <a:gd name="T82" fmla="*/ 1 w 3114"/>
                <a:gd name="T83" fmla="*/ 6 h 3114"/>
                <a:gd name="T84" fmla="*/ 1 w 3114"/>
                <a:gd name="T85" fmla="*/ 5 h 3114"/>
                <a:gd name="T86" fmla="*/ 2 w 3114"/>
                <a:gd name="T87" fmla="*/ 3 h 3114"/>
                <a:gd name="T88" fmla="*/ 3 w 3114"/>
                <a:gd name="T89" fmla="*/ 2 h 3114"/>
                <a:gd name="T90" fmla="*/ 4 w 3114"/>
                <a:gd name="T91" fmla="*/ 1 h 3114"/>
                <a:gd name="T92" fmla="*/ 5 w 3114"/>
                <a:gd name="T93" fmla="*/ 1 h 3114"/>
                <a:gd name="T94" fmla="*/ 6 w 3114"/>
                <a:gd name="T95" fmla="*/ 0 h 3114"/>
                <a:gd name="T96" fmla="*/ 7 w 3114"/>
                <a:gd name="T97" fmla="*/ 0 h 3114"/>
                <a:gd name="T98" fmla="*/ 9 w 3114"/>
                <a:gd name="T99" fmla="*/ 0 h 311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3114" h="3114">
                  <a:moveTo>
                    <a:pt x="1557" y="0"/>
                  </a:moveTo>
                  <a:lnTo>
                    <a:pt x="1598" y="0"/>
                  </a:lnTo>
                  <a:lnTo>
                    <a:pt x="1638" y="2"/>
                  </a:lnTo>
                  <a:lnTo>
                    <a:pt x="1716" y="8"/>
                  </a:lnTo>
                  <a:lnTo>
                    <a:pt x="1793" y="19"/>
                  </a:lnTo>
                  <a:lnTo>
                    <a:pt x="1870" y="33"/>
                  </a:lnTo>
                  <a:lnTo>
                    <a:pt x="1909" y="39"/>
                  </a:lnTo>
                  <a:lnTo>
                    <a:pt x="1983" y="60"/>
                  </a:lnTo>
                  <a:lnTo>
                    <a:pt x="2057" y="82"/>
                  </a:lnTo>
                  <a:lnTo>
                    <a:pt x="2127" y="108"/>
                  </a:lnTo>
                  <a:lnTo>
                    <a:pt x="2198" y="139"/>
                  </a:lnTo>
                  <a:lnTo>
                    <a:pt x="2264" y="172"/>
                  </a:lnTo>
                  <a:lnTo>
                    <a:pt x="2301" y="188"/>
                  </a:lnTo>
                  <a:lnTo>
                    <a:pt x="2396" y="247"/>
                  </a:lnTo>
                  <a:lnTo>
                    <a:pt x="2427" y="267"/>
                  </a:lnTo>
                  <a:lnTo>
                    <a:pt x="2489" y="311"/>
                  </a:lnTo>
                  <a:lnTo>
                    <a:pt x="2547" y="357"/>
                  </a:lnTo>
                  <a:lnTo>
                    <a:pt x="2631" y="432"/>
                  </a:lnTo>
                  <a:lnTo>
                    <a:pt x="2658" y="458"/>
                  </a:lnTo>
                  <a:lnTo>
                    <a:pt x="2684" y="483"/>
                  </a:lnTo>
                  <a:lnTo>
                    <a:pt x="2758" y="568"/>
                  </a:lnTo>
                  <a:lnTo>
                    <a:pt x="2804" y="627"/>
                  </a:lnTo>
                  <a:lnTo>
                    <a:pt x="2849" y="687"/>
                  </a:lnTo>
                  <a:lnTo>
                    <a:pt x="2907" y="784"/>
                  </a:lnTo>
                  <a:lnTo>
                    <a:pt x="2943" y="850"/>
                  </a:lnTo>
                  <a:lnTo>
                    <a:pt x="2977" y="917"/>
                  </a:lnTo>
                  <a:lnTo>
                    <a:pt x="3007" y="989"/>
                  </a:lnTo>
                  <a:lnTo>
                    <a:pt x="3032" y="1059"/>
                  </a:lnTo>
                  <a:lnTo>
                    <a:pt x="3056" y="1133"/>
                  </a:lnTo>
                  <a:lnTo>
                    <a:pt x="3075" y="1207"/>
                  </a:lnTo>
                  <a:lnTo>
                    <a:pt x="3083" y="1244"/>
                  </a:lnTo>
                  <a:lnTo>
                    <a:pt x="3095" y="1321"/>
                  </a:lnTo>
                  <a:lnTo>
                    <a:pt x="3106" y="1398"/>
                  </a:lnTo>
                  <a:lnTo>
                    <a:pt x="3113" y="1477"/>
                  </a:lnTo>
                  <a:lnTo>
                    <a:pt x="3114" y="1517"/>
                  </a:lnTo>
                  <a:lnTo>
                    <a:pt x="3114" y="1598"/>
                  </a:lnTo>
                  <a:lnTo>
                    <a:pt x="3113" y="1637"/>
                  </a:lnTo>
                  <a:lnTo>
                    <a:pt x="3106" y="1716"/>
                  </a:lnTo>
                  <a:lnTo>
                    <a:pt x="3095" y="1794"/>
                  </a:lnTo>
                  <a:lnTo>
                    <a:pt x="3083" y="1870"/>
                  </a:lnTo>
                  <a:lnTo>
                    <a:pt x="3075" y="1907"/>
                  </a:lnTo>
                  <a:lnTo>
                    <a:pt x="3056" y="1983"/>
                  </a:lnTo>
                  <a:lnTo>
                    <a:pt x="3032" y="2057"/>
                  </a:lnTo>
                  <a:lnTo>
                    <a:pt x="3007" y="2129"/>
                  </a:lnTo>
                  <a:lnTo>
                    <a:pt x="2977" y="2197"/>
                  </a:lnTo>
                  <a:lnTo>
                    <a:pt x="2943" y="2264"/>
                  </a:lnTo>
                  <a:lnTo>
                    <a:pt x="2907" y="2333"/>
                  </a:lnTo>
                  <a:lnTo>
                    <a:pt x="2849" y="2427"/>
                  </a:lnTo>
                  <a:lnTo>
                    <a:pt x="2826" y="2458"/>
                  </a:lnTo>
                  <a:lnTo>
                    <a:pt x="2758" y="2546"/>
                  </a:lnTo>
                  <a:lnTo>
                    <a:pt x="2684" y="2631"/>
                  </a:lnTo>
                  <a:lnTo>
                    <a:pt x="2631" y="2684"/>
                  </a:lnTo>
                  <a:lnTo>
                    <a:pt x="2604" y="2710"/>
                  </a:lnTo>
                  <a:lnTo>
                    <a:pt x="2576" y="2736"/>
                  </a:lnTo>
                  <a:lnTo>
                    <a:pt x="2518" y="2783"/>
                  </a:lnTo>
                  <a:lnTo>
                    <a:pt x="2489" y="2805"/>
                  </a:lnTo>
                  <a:lnTo>
                    <a:pt x="2458" y="2826"/>
                  </a:lnTo>
                  <a:lnTo>
                    <a:pt x="2427" y="2849"/>
                  </a:lnTo>
                  <a:lnTo>
                    <a:pt x="2396" y="2869"/>
                  </a:lnTo>
                  <a:lnTo>
                    <a:pt x="2363" y="2890"/>
                  </a:lnTo>
                  <a:lnTo>
                    <a:pt x="2332" y="2907"/>
                  </a:lnTo>
                  <a:lnTo>
                    <a:pt x="2301" y="2927"/>
                  </a:lnTo>
                  <a:lnTo>
                    <a:pt x="2264" y="2942"/>
                  </a:lnTo>
                  <a:lnTo>
                    <a:pt x="2232" y="2962"/>
                  </a:lnTo>
                  <a:lnTo>
                    <a:pt x="2198" y="2975"/>
                  </a:lnTo>
                  <a:lnTo>
                    <a:pt x="2163" y="2993"/>
                  </a:lnTo>
                  <a:lnTo>
                    <a:pt x="2127" y="3006"/>
                  </a:lnTo>
                  <a:lnTo>
                    <a:pt x="2093" y="3020"/>
                  </a:lnTo>
                  <a:lnTo>
                    <a:pt x="2057" y="3032"/>
                  </a:lnTo>
                  <a:lnTo>
                    <a:pt x="2021" y="3046"/>
                  </a:lnTo>
                  <a:lnTo>
                    <a:pt x="1909" y="3075"/>
                  </a:lnTo>
                  <a:lnTo>
                    <a:pt x="1870" y="3083"/>
                  </a:lnTo>
                  <a:lnTo>
                    <a:pt x="1755" y="3103"/>
                  </a:lnTo>
                  <a:lnTo>
                    <a:pt x="1716" y="3106"/>
                  </a:lnTo>
                  <a:lnTo>
                    <a:pt x="1677" y="3111"/>
                  </a:lnTo>
                  <a:lnTo>
                    <a:pt x="1598" y="3114"/>
                  </a:lnTo>
                  <a:lnTo>
                    <a:pt x="1517" y="3114"/>
                  </a:lnTo>
                  <a:lnTo>
                    <a:pt x="1438" y="3111"/>
                  </a:lnTo>
                  <a:lnTo>
                    <a:pt x="1398" y="3106"/>
                  </a:lnTo>
                  <a:lnTo>
                    <a:pt x="1359" y="3103"/>
                  </a:lnTo>
                  <a:lnTo>
                    <a:pt x="1245" y="3083"/>
                  </a:lnTo>
                  <a:lnTo>
                    <a:pt x="1207" y="3075"/>
                  </a:lnTo>
                  <a:lnTo>
                    <a:pt x="1096" y="3046"/>
                  </a:lnTo>
                  <a:lnTo>
                    <a:pt x="1059" y="3032"/>
                  </a:lnTo>
                  <a:lnTo>
                    <a:pt x="1024" y="3020"/>
                  </a:lnTo>
                  <a:lnTo>
                    <a:pt x="989" y="3006"/>
                  </a:lnTo>
                  <a:lnTo>
                    <a:pt x="953" y="2993"/>
                  </a:lnTo>
                  <a:lnTo>
                    <a:pt x="917" y="2975"/>
                  </a:lnTo>
                  <a:lnTo>
                    <a:pt x="883" y="2962"/>
                  </a:lnTo>
                  <a:lnTo>
                    <a:pt x="850" y="2942"/>
                  </a:lnTo>
                  <a:lnTo>
                    <a:pt x="816" y="2927"/>
                  </a:lnTo>
                  <a:lnTo>
                    <a:pt x="785" y="2907"/>
                  </a:lnTo>
                  <a:lnTo>
                    <a:pt x="753" y="2890"/>
                  </a:lnTo>
                  <a:lnTo>
                    <a:pt x="719" y="2869"/>
                  </a:lnTo>
                  <a:lnTo>
                    <a:pt x="688" y="2849"/>
                  </a:lnTo>
                  <a:lnTo>
                    <a:pt x="659" y="2826"/>
                  </a:lnTo>
                  <a:lnTo>
                    <a:pt x="628" y="2805"/>
                  </a:lnTo>
                  <a:lnTo>
                    <a:pt x="598" y="2783"/>
                  </a:lnTo>
                  <a:lnTo>
                    <a:pt x="540" y="2736"/>
                  </a:lnTo>
                  <a:lnTo>
                    <a:pt x="511" y="2710"/>
                  </a:lnTo>
                  <a:lnTo>
                    <a:pt x="458" y="2656"/>
                  </a:lnTo>
                  <a:lnTo>
                    <a:pt x="431" y="2631"/>
                  </a:lnTo>
                  <a:lnTo>
                    <a:pt x="357" y="2546"/>
                  </a:lnTo>
                  <a:lnTo>
                    <a:pt x="289" y="2458"/>
                  </a:lnTo>
                  <a:lnTo>
                    <a:pt x="267" y="2427"/>
                  </a:lnTo>
                  <a:lnTo>
                    <a:pt x="208" y="2333"/>
                  </a:lnTo>
                  <a:lnTo>
                    <a:pt x="172" y="2264"/>
                  </a:lnTo>
                  <a:lnTo>
                    <a:pt x="139" y="2197"/>
                  </a:lnTo>
                  <a:lnTo>
                    <a:pt x="110" y="2129"/>
                  </a:lnTo>
                  <a:lnTo>
                    <a:pt x="82" y="2057"/>
                  </a:lnTo>
                  <a:lnTo>
                    <a:pt x="61" y="1983"/>
                  </a:lnTo>
                  <a:lnTo>
                    <a:pt x="40" y="1907"/>
                  </a:lnTo>
                  <a:lnTo>
                    <a:pt x="33" y="1870"/>
                  </a:lnTo>
                  <a:lnTo>
                    <a:pt x="20" y="1794"/>
                  </a:lnTo>
                  <a:lnTo>
                    <a:pt x="9" y="1716"/>
                  </a:lnTo>
                  <a:lnTo>
                    <a:pt x="2" y="1637"/>
                  </a:lnTo>
                  <a:lnTo>
                    <a:pt x="0" y="1598"/>
                  </a:lnTo>
                  <a:lnTo>
                    <a:pt x="0" y="1517"/>
                  </a:lnTo>
                  <a:lnTo>
                    <a:pt x="2" y="1477"/>
                  </a:lnTo>
                  <a:lnTo>
                    <a:pt x="9" y="1398"/>
                  </a:lnTo>
                  <a:lnTo>
                    <a:pt x="20" y="1321"/>
                  </a:lnTo>
                  <a:lnTo>
                    <a:pt x="33" y="1244"/>
                  </a:lnTo>
                  <a:lnTo>
                    <a:pt x="40" y="1207"/>
                  </a:lnTo>
                  <a:lnTo>
                    <a:pt x="61" y="1133"/>
                  </a:lnTo>
                  <a:lnTo>
                    <a:pt x="82" y="1059"/>
                  </a:lnTo>
                  <a:lnTo>
                    <a:pt x="110" y="989"/>
                  </a:lnTo>
                  <a:lnTo>
                    <a:pt x="139" y="917"/>
                  </a:lnTo>
                  <a:lnTo>
                    <a:pt x="172" y="850"/>
                  </a:lnTo>
                  <a:lnTo>
                    <a:pt x="208" y="784"/>
                  </a:lnTo>
                  <a:lnTo>
                    <a:pt x="267" y="687"/>
                  </a:lnTo>
                  <a:lnTo>
                    <a:pt x="312" y="627"/>
                  </a:lnTo>
                  <a:lnTo>
                    <a:pt x="357" y="568"/>
                  </a:lnTo>
                  <a:lnTo>
                    <a:pt x="431" y="483"/>
                  </a:lnTo>
                  <a:lnTo>
                    <a:pt x="483" y="432"/>
                  </a:lnTo>
                  <a:lnTo>
                    <a:pt x="568" y="357"/>
                  </a:lnTo>
                  <a:lnTo>
                    <a:pt x="628" y="311"/>
                  </a:lnTo>
                  <a:lnTo>
                    <a:pt x="688" y="267"/>
                  </a:lnTo>
                  <a:lnTo>
                    <a:pt x="719" y="247"/>
                  </a:lnTo>
                  <a:lnTo>
                    <a:pt x="785" y="207"/>
                  </a:lnTo>
                  <a:lnTo>
                    <a:pt x="816" y="188"/>
                  </a:lnTo>
                  <a:lnTo>
                    <a:pt x="883" y="154"/>
                  </a:lnTo>
                  <a:lnTo>
                    <a:pt x="917" y="139"/>
                  </a:lnTo>
                  <a:lnTo>
                    <a:pt x="989" y="108"/>
                  </a:lnTo>
                  <a:lnTo>
                    <a:pt x="1059" y="82"/>
                  </a:lnTo>
                  <a:lnTo>
                    <a:pt x="1133" y="60"/>
                  </a:lnTo>
                  <a:lnTo>
                    <a:pt x="1207" y="39"/>
                  </a:lnTo>
                  <a:lnTo>
                    <a:pt x="1245" y="33"/>
                  </a:lnTo>
                  <a:lnTo>
                    <a:pt x="1322" y="19"/>
                  </a:lnTo>
                  <a:lnTo>
                    <a:pt x="1398" y="8"/>
                  </a:lnTo>
                  <a:lnTo>
                    <a:pt x="1478" y="2"/>
                  </a:lnTo>
                  <a:lnTo>
                    <a:pt x="1517" y="0"/>
                  </a:lnTo>
                  <a:lnTo>
                    <a:pt x="1557" y="0"/>
                  </a:lnTo>
                  <a:close/>
                </a:path>
              </a:pathLst>
            </a:custGeom>
            <a:solidFill>
              <a:srgbClr val="FFF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mtClean="0"/>
            </a:p>
          </p:txBody>
        </p:sp>
        <p:sp>
          <p:nvSpPr>
            <p:cNvPr id="5199" name="Freeform 21"/>
            <p:cNvSpPr>
              <a:spLocks/>
            </p:cNvSpPr>
            <p:nvPr/>
          </p:nvSpPr>
          <p:spPr bwMode="auto">
            <a:xfrm>
              <a:off x="3808" y="1398"/>
              <a:ext cx="25" cy="52"/>
            </a:xfrm>
            <a:custGeom>
              <a:avLst/>
              <a:gdLst>
                <a:gd name="T0" fmla="*/ 1 w 324"/>
                <a:gd name="T1" fmla="*/ 0 h 686"/>
                <a:gd name="T2" fmla="*/ 1 w 324"/>
                <a:gd name="T3" fmla="*/ 0 h 686"/>
                <a:gd name="T4" fmla="*/ 1 w 324"/>
                <a:gd name="T5" fmla="*/ 0 h 686"/>
                <a:gd name="T6" fmla="*/ 1 w 324"/>
                <a:gd name="T7" fmla="*/ 0 h 686"/>
                <a:gd name="T8" fmla="*/ 1 w 324"/>
                <a:gd name="T9" fmla="*/ 0 h 686"/>
                <a:gd name="T10" fmla="*/ 1 w 324"/>
                <a:gd name="T11" fmla="*/ 0 h 686"/>
                <a:gd name="T12" fmla="*/ 2 w 324"/>
                <a:gd name="T13" fmla="*/ 0 h 686"/>
                <a:gd name="T14" fmla="*/ 2 w 324"/>
                <a:gd name="T15" fmla="*/ 1 h 686"/>
                <a:gd name="T16" fmla="*/ 2 w 324"/>
                <a:gd name="T17" fmla="*/ 1 h 686"/>
                <a:gd name="T18" fmla="*/ 2 w 324"/>
                <a:gd name="T19" fmla="*/ 1 h 686"/>
                <a:gd name="T20" fmla="*/ 2 w 324"/>
                <a:gd name="T21" fmla="*/ 1 h 686"/>
                <a:gd name="T22" fmla="*/ 2 w 324"/>
                <a:gd name="T23" fmla="*/ 1 h 686"/>
                <a:gd name="T24" fmla="*/ 2 w 324"/>
                <a:gd name="T25" fmla="*/ 2 h 686"/>
                <a:gd name="T26" fmla="*/ 2 w 324"/>
                <a:gd name="T27" fmla="*/ 2 h 686"/>
                <a:gd name="T28" fmla="*/ 2 w 324"/>
                <a:gd name="T29" fmla="*/ 2 h 686"/>
                <a:gd name="T30" fmla="*/ 2 w 324"/>
                <a:gd name="T31" fmla="*/ 3 h 686"/>
                <a:gd name="T32" fmla="*/ 2 w 324"/>
                <a:gd name="T33" fmla="*/ 3 h 686"/>
                <a:gd name="T34" fmla="*/ 2 w 324"/>
                <a:gd name="T35" fmla="*/ 3 h 686"/>
                <a:gd name="T36" fmla="*/ 2 w 324"/>
                <a:gd name="T37" fmla="*/ 3 h 686"/>
                <a:gd name="T38" fmla="*/ 2 w 324"/>
                <a:gd name="T39" fmla="*/ 3 h 686"/>
                <a:gd name="T40" fmla="*/ 2 w 324"/>
                <a:gd name="T41" fmla="*/ 3 h 686"/>
                <a:gd name="T42" fmla="*/ 1 w 324"/>
                <a:gd name="T43" fmla="*/ 4 h 686"/>
                <a:gd name="T44" fmla="*/ 1 w 324"/>
                <a:gd name="T45" fmla="*/ 4 h 686"/>
                <a:gd name="T46" fmla="*/ 1 w 324"/>
                <a:gd name="T47" fmla="*/ 4 h 686"/>
                <a:gd name="T48" fmla="*/ 1 w 324"/>
                <a:gd name="T49" fmla="*/ 4 h 686"/>
                <a:gd name="T50" fmla="*/ 1 w 324"/>
                <a:gd name="T51" fmla="*/ 4 h 686"/>
                <a:gd name="T52" fmla="*/ 1 w 324"/>
                <a:gd name="T53" fmla="*/ 4 h 686"/>
                <a:gd name="T54" fmla="*/ 1 w 324"/>
                <a:gd name="T55" fmla="*/ 4 h 686"/>
                <a:gd name="T56" fmla="*/ 1 w 324"/>
                <a:gd name="T57" fmla="*/ 4 h 686"/>
                <a:gd name="T58" fmla="*/ 1 w 324"/>
                <a:gd name="T59" fmla="*/ 4 h 686"/>
                <a:gd name="T60" fmla="*/ 1 w 324"/>
                <a:gd name="T61" fmla="*/ 4 h 686"/>
                <a:gd name="T62" fmla="*/ 1 w 324"/>
                <a:gd name="T63" fmla="*/ 4 h 686"/>
                <a:gd name="T64" fmla="*/ 0 w 324"/>
                <a:gd name="T65" fmla="*/ 4 h 686"/>
                <a:gd name="T66" fmla="*/ 0 w 324"/>
                <a:gd name="T67" fmla="*/ 4 h 686"/>
                <a:gd name="T68" fmla="*/ 0 w 324"/>
                <a:gd name="T69" fmla="*/ 3 h 686"/>
                <a:gd name="T70" fmla="*/ 0 w 324"/>
                <a:gd name="T71" fmla="*/ 3 h 686"/>
                <a:gd name="T72" fmla="*/ 0 w 324"/>
                <a:gd name="T73" fmla="*/ 3 h 686"/>
                <a:gd name="T74" fmla="*/ 0 w 324"/>
                <a:gd name="T75" fmla="*/ 3 h 686"/>
                <a:gd name="T76" fmla="*/ 0 w 324"/>
                <a:gd name="T77" fmla="*/ 2 h 686"/>
                <a:gd name="T78" fmla="*/ 0 w 324"/>
                <a:gd name="T79" fmla="*/ 2 h 686"/>
                <a:gd name="T80" fmla="*/ 0 w 324"/>
                <a:gd name="T81" fmla="*/ 1 h 686"/>
                <a:gd name="T82" fmla="*/ 0 w 324"/>
                <a:gd name="T83" fmla="*/ 1 h 686"/>
                <a:gd name="T84" fmla="*/ 0 w 324"/>
                <a:gd name="T85" fmla="*/ 1 h 686"/>
                <a:gd name="T86" fmla="*/ 0 w 324"/>
                <a:gd name="T87" fmla="*/ 1 h 686"/>
                <a:gd name="T88" fmla="*/ 0 w 324"/>
                <a:gd name="T89" fmla="*/ 0 h 686"/>
                <a:gd name="T90" fmla="*/ 0 w 324"/>
                <a:gd name="T91" fmla="*/ 0 h 686"/>
                <a:gd name="T92" fmla="*/ 1 w 324"/>
                <a:gd name="T93" fmla="*/ 0 h 686"/>
                <a:gd name="T94" fmla="*/ 1 w 324"/>
                <a:gd name="T95" fmla="*/ 0 h 686"/>
                <a:gd name="T96" fmla="*/ 1 w 324"/>
                <a:gd name="T97" fmla="*/ 0 h 686"/>
                <a:gd name="T98" fmla="*/ 1 w 324"/>
                <a:gd name="T99" fmla="*/ 0 h 686"/>
                <a:gd name="T100" fmla="*/ 1 w 324"/>
                <a:gd name="T101" fmla="*/ 0 h 68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324" h="686">
                  <a:moveTo>
                    <a:pt x="161" y="0"/>
                  </a:moveTo>
                  <a:lnTo>
                    <a:pt x="170" y="0"/>
                  </a:lnTo>
                  <a:lnTo>
                    <a:pt x="187" y="3"/>
                  </a:lnTo>
                  <a:lnTo>
                    <a:pt x="195" y="6"/>
                  </a:lnTo>
                  <a:lnTo>
                    <a:pt x="209" y="13"/>
                  </a:lnTo>
                  <a:lnTo>
                    <a:pt x="239" y="41"/>
                  </a:lnTo>
                  <a:lnTo>
                    <a:pt x="265" y="78"/>
                  </a:lnTo>
                  <a:lnTo>
                    <a:pt x="277" y="99"/>
                  </a:lnTo>
                  <a:lnTo>
                    <a:pt x="287" y="125"/>
                  </a:lnTo>
                  <a:lnTo>
                    <a:pt x="297" y="152"/>
                  </a:lnTo>
                  <a:lnTo>
                    <a:pt x="305" y="179"/>
                  </a:lnTo>
                  <a:lnTo>
                    <a:pt x="311" y="208"/>
                  </a:lnTo>
                  <a:lnTo>
                    <a:pt x="321" y="274"/>
                  </a:lnTo>
                  <a:lnTo>
                    <a:pt x="324" y="342"/>
                  </a:lnTo>
                  <a:lnTo>
                    <a:pt x="321" y="413"/>
                  </a:lnTo>
                  <a:lnTo>
                    <a:pt x="311" y="478"/>
                  </a:lnTo>
                  <a:lnTo>
                    <a:pt x="305" y="506"/>
                  </a:lnTo>
                  <a:lnTo>
                    <a:pt x="297" y="534"/>
                  </a:lnTo>
                  <a:lnTo>
                    <a:pt x="287" y="564"/>
                  </a:lnTo>
                  <a:lnTo>
                    <a:pt x="277" y="585"/>
                  </a:lnTo>
                  <a:lnTo>
                    <a:pt x="265" y="608"/>
                  </a:lnTo>
                  <a:lnTo>
                    <a:pt x="239" y="645"/>
                  </a:lnTo>
                  <a:lnTo>
                    <a:pt x="224" y="658"/>
                  </a:lnTo>
                  <a:lnTo>
                    <a:pt x="209" y="671"/>
                  </a:lnTo>
                  <a:lnTo>
                    <a:pt x="195" y="681"/>
                  </a:lnTo>
                  <a:lnTo>
                    <a:pt x="187" y="685"/>
                  </a:lnTo>
                  <a:lnTo>
                    <a:pt x="170" y="686"/>
                  </a:lnTo>
                  <a:lnTo>
                    <a:pt x="154" y="686"/>
                  </a:lnTo>
                  <a:lnTo>
                    <a:pt x="137" y="685"/>
                  </a:lnTo>
                  <a:lnTo>
                    <a:pt x="129" y="681"/>
                  </a:lnTo>
                  <a:lnTo>
                    <a:pt x="115" y="671"/>
                  </a:lnTo>
                  <a:lnTo>
                    <a:pt x="100" y="658"/>
                  </a:lnTo>
                  <a:lnTo>
                    <a:pt x="84" y="645"/>
                  </a:lnTo>
                  <a:lnTo>
                    <a:pt x="72" y="629"/>
                  </a:lnTo>
                  <a:lnTo>
                    <a:pt x="61" y="608"/>
                  </a:lnTo>
                  <a:lnTo>
                    <a:pt x="36" y="564"/>
                  </a:lnTo>
                  <a:lnTo>
                    <a:pt x="12" y="478"/>
                  </a:lnTo>
                  <a:lnTo>
                    <a:pt x="7" y="447"/>
                  </a:lnTo>
                  <a:lnTo>
                    <a:pt x="0" y="378"/>
                  </a:lnTo>
                  <a:lnTo>
                    <a:pt x="0" y="308"/>
                  </a:lnTo>
                  <a:lnTo>
                    <a:pt x="7" y="241"/>
                  </a:lnTo>
                  <a:lnTo>
                    <a:pt x="12" y="208"/>
                  </a:lnTo>
                  <a:lnTo>
                    <a:pt x="36" y="125"/>
                  </a:lnTo>
                  <a:lnTo>
                    <a:pt x="48" y="99"/>
                  </a:lnTo>
                  <a:lnTo>
                    <a:pt x="72" y="58"/>
                  </a:lnTo>
                  <a:lnTo>
                    <a:pt x="84" y="41"/>
                  </a:lnTo>
                  <a:lnTo>
                    <a:pt x="115" y="13"/>
                  </a:lnTo>
                  <a:lnTo>
                    <a:pt x="129" y="6"/>
                  </a:lnTo>
                  <a:lnTo>
                    <a:pt x="137" y="3"/>
                  </a:lnTo>
                  <a:lnTo>
                    <a:pt x="154" y="0"/>
                  </a:lnTo>
                  <a:lnTo>
                    <a:pt x="161"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mtClean="0"/>
            </a:p>
          </p:txBody>
        </p:sp>
        <p:sp>
          <p:nvSpPr>
            <p:cNvPr id="5200" name="Freeform 22"/>
            <p:cNvSpPr>
              <a:spLocks/>
            </p:cNvSpPr>
            <p:nvPr/>
          </p:nvSpPr>
          <p:spPr bwMode="auto">
            <a:xfrm>
              <a:off x="3808" y="1397"/>
              <a:ext cx="25" cy="54"/>
            </a:xfrm>
            <a:custGeom>
              <a:avLst/>
              <a:gdLst>
                <a:gd name="T0" fmla="*/ 1 w 330"/>
                <a:gd name="T1" fmla="*/ 0 h 693"/>
                <a:gd name="T2" fmla="*/ 1 w 330"/>
                <a:gd name="T3" fmla="*/ 0 h 693"/>
                <a:gd name="T4" fmla="*/ 1 w 330"/>
                <a:gd name="T5" fmla="*/ 0 h 693"/>
                <a:gd name="T6" fmla="*/ 1 w 330"/>
                <a:gd name="T7" fmla="*/ 0 h 693"/>
                <a:gd name="T8" fmla="*/ 1 w 330"/>
                <a:gd name="T9" fmla="*/ 0 h 693"/>
                <a:gd name="T10" fmla="*/ 2 w 330"/>
                <a:gd name="T11" fmla="*/ 1 h 693"/>
                <a:gd name="T12" fmla="*/ 2 w 330"/>
                <a:gd name="T13" fmla="*/ 1 h 693"/>
                <a:gd name="T14" fmla="*/ 2 w 330"/>
                <a:gd name="T15" fmla="*/ 2 h 693"/>
                <a:gd name="T16" fmla="*/ 2 w 330"/>
                <a:gd name="T17" fmla="*/ 2 h 693"/>
                <a:gd name="T18" fmla="*/ 2 w 330"/>
                <a:gd name="T19" fmla="*/ 3 h 693"/>
                <a:gd name="T20" fmla="*/ 2 w 330"/>
                <a:gd name="T21" fmla="*/ 4 h 693"/>
                <a:gd name="T22" fmla="*/ 1 w 330"/>
                <a:gd name="T23" fmla="*/ 4 h 693"/>
                <a:gd name="T24" fmla="*/ 1 w 330"/>
                <a:gd name="T25" fmla="*/ 4 h 693"/>
                <a:gd name="T26" fmla="*/ 1 w 330"/>
                <a:gd name="T27" fmla="*/ 4 h 693"/>
                <a:gd name="T28" fmla="*/ 1 w 330"/>
                <a:gd name="T29" fmla="*/ 4 h 693"/>
                <a:gd name="T30" fmla="*/ 1 w 330"/>
                <a:gd name="T31" fmla="*/ 4 h 693"/>
                <a:gd name="T32" fmla="*/ 1 w 330"/>
                <a:gd name="T33" fmla="*/ 4 h 693"/>
                <a:gd name="T34" fmla="*/ 0 w 330"/>
                <a:gd name="T35" fmla="*/ 4 h 693"/>
                <a:gd name="T36" fmla="*/ 0 w 330"/>
                <a:gd name="T37" fmla="*/ 3 h 693"/>
                <a:gd name="T38" fmla="*/ 0 w 330"/>
                <a:gd name="T39" fmla="*/ 2 h 693"/>
                <a:gd name="T40" fmla="*/ 0 w 330"/>
                <a:gd name="T41" fmla="*/ 1 h 693"/>
                <a:gd name="T42" fmla="*/ 0 w 330"/>
                <a:gd name="T43" fmla="*/ 1 h 693"/>
                <a:gd name="T44" fmla="*/ 1 w 330"/>
                <a:gd name="T45" fmla="*/ 0 h 693"/>
                <a:gd name="T46" fmla="*/ 1 w 330"/>
                <a:gd name="T47" fmla="*/ 0 h 693"/>
                <a:gd name="T48" fmla="*/ 1 w 330"/>
                <a:gd name="T49" fmla="*/ 0 h 693"/>
                <a:gd name="T50" fmla="*/ 1 w 330"/>
                <a:gd name="T51" fmla="*/ 0 h 693"/>
                <a:gd name="T52" fmla="*/ 1 w 330"/>
                <a:gd name="T53" fmla="*/ 0 h 693"/>
                <a:gd name="T54" fmla="*/ 1 w 330"/>
                <a:gd name="T55" fmla="*/ 0 h 693"/>
                <a:gd name="T56" fmla="*/ 1 w 330"/>
                <a:gd name="T57" fmla="*/ 0 h 693"/>
                <a:gd name="T58" fmla="*/ 0 w 330"/>
                <a:gd name="T59" fmla="*/ 0 h 693"/>
                <a:gd name="T60" fmla="*/ 0 w 330"/>
                <a:gd name="T61" fmla="*/ 1 h 693"/>
                <a:gd name="T62" fmla="*/ 0 w 330"/>
                <a:gd name="T63" fmla="*/ 2 h 693"/>
                <a:gd name="T64" fmla="*/ 0 w 330"/>
                <a:gd name="T65" fmla="*/ 3 h 693"/>
                <a:gd name="T66" fmla="*/ 0 w 330"/>
                <a:gd name="T67" fmla="*/ 3 h 693"/>
                <a:gd name="T68" fmla="*/ 0 w 330"/>
                <a:gd name="T69" fmla="*/ 4 h 693"/>
                <a:gd name="T70" fmla="*/ 1 w 330"/>
                <a:gd name="T71" fmla="*/ 4 h 693"/>
                <a:gd name="T72" fmla="*/ 1 w 330"/>
                <a:gd name="T73" fmla="*/ 4 h 693"/>
                <a:gd name="T74" fmla="*/ 1 w 330"/>
                <a:gd name="T75" fmla="*/ 4 h 693"/>
                <a:gd name="T76" fmla="*/ 1 w 330"/>
                <a:gd name="T77" fmla="*/ 4 h 693"/>
                <a:gd name="T78" fmla="*/ 1 w 330"/>
                <a:gd name="T79" fmla="*/ 4 h 693"/>
                <a:gd name="T80" fmla="*/ 2 w 330"/>
                <a:gd name="T81" fmla="*/ 4 h 693"/>
                <a:gd name="T82" fmla="*/ 2 w 330"/>
                <a:gd name="T83" fmla="*/ 3 h 693"/>
                <a:gd name="T84" fmla="*/ 2 w 330"/>
                <a:gd name="T85" fmla="*/ 3 h 693"/>
                <a:gd name="T86" fmla="*/ 2 w 330"/>
                <a:gd name="T87" fmla="*/ 2 h 693"/>
                <a:gd name="T88" fmla="*/ 2 w 330"/>
                <a:gd name="T89" fmla="*/ 1 h 693"/>
                <a:gd name="T90" fmla="*/ 2 w 330"/>
                <a:gd name="T91" fmla="*/ 1 h 693"/>
                <a:gd name="T92" fmla="*/ 1 w 330"/>
                <a:gd name="T93" fmla="*/ 0 h 693"/>
                <a:gd name="T94" fmla="*/ 1 w 330"/>
                <a:gd name="T95" fmla="*/ 0 h 693"/>
                <a:gd name="T96" fmla="*/ 1 w 330"/>
                <a:gd name="T97" fmla="*/ 0 h 693"/>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330" h="693">
                  <a:moveTo>
                    <a:pt x="164" y="0"/>
                  </a:moveTo>
                  <a:lnTo>
                    <a:pt x="163" y="0"/>
                  </a:lnTo>
                  <a:lnTo>
                    <a:pt x="162" y="1"/>
                  </a:lnTo>
                  <a:lnTo>
                    <a:pt x="161" y="1"/>
                  </a:lnTo>
                  <a:lnTo>
                    <a:pt x="161" y="2"/>
                  </a:lnTo>
                  <a:lnTo>
                    <a:pt x="161" y="4"/>
                  </a:lnTo>
                  <a:lnTo>
                    <a:pt x="161" y="5"/>
                  </a:lnTo>
                  <a:lnTo>
                    <a:pt x="162" y="6"/>
                  </a:lnTo>
                  <a:lnTo>
                    <a:pt x="163" y="6"/>
                  </a:lnTo>
                  <a:lnTo>
                    <a:pt x="173" y="6"/>
                  </a:lnTo>
                  <a:lnTo>
                    <a:pt x="190" y="10"/>
                  </a:lnTo>
                  <a:lnTo>
                    <a:pt x="189" y="10"/>
                  </a:lnTo>
                  <a:lnTo>
                    <a:pt x="198" y="13"/>
                  </a:lnTo>
                  <a:lnTo>
                    <a:pt x="197" y="13"/>
                  </a:lnTo>
                  <a:lnTo>
                    <a:pt x="211" y="20"/>
                  </a:lnTo>
                  <a:lnTo>
                    <a:pt x="210" y="19"/>
                  </a:lnTo>
                  <a:lnTo>
                    <a:pt x="239" y="47"/>
                  </a:lnTo>
                  <a:lnTo>
                    <a:pt x="266" y="84"/>
                  </a:lnTo>
                  <a:lnTo>
                    <a:pt x="277" y="104"/>
                  </a:lnTo>
                  <a:lnTo>
                    <a:pt x="287" y="130"/>
                  </a:lnTo>
                  <a:lnTo>
                    <a:pt x="287" y="129"/>
                  </a:lnTo>
                  <a:lnTo>
                    <a:pt x="297" y="157"/>
                  </a:lnTo>
                  <a:lnTo>
                    <a:pt x="305" y="184"/>
                  </a:lnTo>
                  <a:lnTo>
                    <a:pt x="305" y="183"/>
                  </a:lnTo>
                  <a:lnTo>
                    <a:pt x="310" y="212"/>
                  </a:lnTo>
                  <a:lnTo>
                    <a:pt x="321" y="278"/>
                  </a:lnTo>
                  <a:lnTo>
                    <a:pt x="325" y="346"/>
                  </a:lnTo>
                  <a:lnTo>
                    <a:pt x="321" y="417"/>
                  </a:lnTo>
                  <a:lnTo>
                    <a:pt x="321" y="416"/>
                  </a:lnTo>
                  <a:lnTo>
                    <a:pt x="310" y="482"/>
                  </a:lnTo>
                  <a:lnTo>
                    <a:pt x="305" y="510"/>
                  </a:lnTo>
                  <a:lnTo>
                    <a:pt x="305" y="509"/>
                  </a:lnTo>
                  <a:lnTo>
                    <a:pt x="297" y="537"/>
                  </a:lnTo>
                  <a:lnTo>
                    <a:pt x="287" y="567"/>
                  </a:lnTo>
                  <a:lnTo>
                    <a:pt x="287" y="566"/>
                  </a:lnTo>
                  <a:lnTo>
                    <a:pt x="277" y="588"/>
                  </a:lnTo>
                  <a:lnTo>
                    <a:pt x="266" y="610"/>
                  </a:lnTo>
                  <a:lnTo>
                    <a:pt x="239" y="648"/>
                  </a:lnTo>
                  <a:lnTo>
                    <a:pt x="239" y="647"/>
                  </a:lnTo>
                  <a:lnTo>
                    <a:pt x="226" y="661"/>
                  </a:lnTo>
                  <a:lnTo>
                    <a:pt x="211" y="673"/>
                  </a:lnTo>
                  <a:lnTo>
                    <a:pt x="197" y="683"/>
                  </a:lnTo>
                  <a:lnTo>
                    <a:pt x="189" y="686"/>
                  </a:lnTo>
                  <a:lnTo>
                    <a:pt x="190" y="686"/>
                  </a:lnTo>
                  <a:lnTo>
                    <a:pt x="173" y="688"/>
                  </a:lnTo>
                  <a:lnTo>
                    <a:pt x="157" y="688"/>
                  </a:lnTo>
                  <a:lnTo>
                    <a:pt x="141" y="686"/>
                  </a:lnTo>
                  <a:lnTo>
                    <a:pt x="142" y="686"/>
                  </a:lnTo>
                  <a:lnTo>
                    <a:pt x="133" y="683"/>
                  </a:lnTo>
                  <a:lnTo>
                    <a:pt x="134" y="683"/>
                  </a:lnTo>
                  <a:lnTo>
                    <a:pt x="119" y="673"/>
                  </a:lnTo>
                  <a:lnTo>
                    <a:pt x="105" y="661"/>
                  </a:lnTo>
                  <a:lnTo>
                    <a:pt x="89" y="647"/>
                  </a:lnTo>
                  <a:lnTo>
                    <a:pt x="89" y="648"/>
                  </a:lnTo>
                  <a:lnTo>
                    <a:pt x="77" y="631"/>
                  </a:lnTo>
                  <a:lnTo>
                    <a:pt x="77" y="632"/>
                  </a:lnTo>
                  <a:lnTo>
                    <a:pt x="66" y="610"/>
                  </a:lnTo>
                  <a:lnTo>
                    <a:pt x="42" y="566"/>
                  </a:lnTo>
                  <a:lnTo>
                    <a:pt x="42" y="567"/>
                  </a:lnTo>
                  <a:lnTo>
                    <a:pt x="18" y="481"/>
                  </a:lnTo>
                  <a:lnTo>
                    <a:pt x="18" y="482"/>
                  </a:lnTo>
                  <a:lnTo>
                    <a:pt x="13" y="451"/>
                  </a:lnTo>
                  <a:lnTo>
                    <a:pt x="6" y="382"/>
                  </a:lnTo>
                  <a:lnTo>
                    <a:pt x="6" y="312"/>
                  </a:lnTo>
                  <a:lnTo>
                    <a:pt x="13" y="245"/>
                  </a:lnTo>
                  <a:lnTo>
                    <a:pt x="18" y="212"/>
                  </a:lnTo>
                  <a:lnTo>
                    <a:pt x="18" y="213"/>
                  </a:lnTo>
                  <a:lnTo>
                    <a:pt x="42" y="129"/>
                  </a:lnTo>
                  <a:lnTo>
                    <a:pt x="42" y="130"/>
                  </a:lnTo>
                  <a:lnTo>
                    <a:pt x="53" y="104"/>
                  </a:lnTo>
                  <a:lnTo>
                    <a:pt x="77" y="63"/>
                  </a:lnTo>
                  <a:lnTo>
                    <a:pt x="89" y="47"/>
                  </a:lnTo>
                  <a:lnTo>
                    <a:pt x="120" y="19"/>
                  </a:lnTo>
                  <a:lnTo>
                    <a:pt x="119" y="20"/>
                  </a:lnTo>
                  <a:lnTo>
                    <a:pt x="133" y="13"/>
                  </a:lnTo>
                  <a:lnTo>
                    <a:pt x="141" y="10"/>
                  </a:lnTo>
                  <a:lnTo>
                    <a:pt x="157" y="6"/>
                  </a:lnTo>
                  <a:lnTo>
                    <a:pt x="165" y="6"/>
                  </a:lnTo>
                  <a:lnTo>
                    <a:pt x="167" y="5"/>
                  </a:lnTo>
                  <a:lnTo>
                    <a:pt x="168" y="4"/>
                  </a:lnTo>
                  <a:lnTo>
                    <a:pt x="168" y="2"/>
                  </a:lnTo>
                  <a:lnTo>
                    <a:pt x="167" y="1"/>
                  </a:lnTo>
                  <a:lnTo>
                    <a:pt x="165" y="0"/>
                  </a:lnTo>
                  <a:lnTo>
                    <a:pt x="164" y="0"/>
                  </a:lnTo>
                  <a:lnTo>
                    <a:pt x="157" y="0"/>
                  </a:lnTo>
                  <a:lnTo>
                    <a:pt x="140" y="4"/>
                  </a:lnTo>
                  <a:lnTo>
                    <a:pt x="131" y="8"/>
                  </a:lnTo>
                  <a:lnTo>
                    <a:pt x="116" y="15"/>
                  </a:lnTo>
                  <a:lnTo>
                    <a:pt x="85" y="43"/>
                  </a:lnTo>
                  <a:lnTo>
                    <a:pt x="73" y="60"/>
                  </a:lnTo>
                  <a:lnTo>
                    <a:pt x="48" y="101"/>
                  </a:lnTo>
                  <a:lnTo>
                    <a:pt x="37" y="127"/>
                  </a:lnTo>
                  <a:lnTo>
                    <a:pt x="37" y="128"/>
                  </a:lnTo>
                  <a:lnTo>
                    <a:pt x="12" y="211"/>
                  </a:lnTo>
                  <a:lnTo>
                    <a:pt x="12" y="212"/>
                  </a:lnTo>
                  <a:lnTo>
                    <a:pt x="7" y="244"/>
                  </a:lnTo>
                  <a:lnTo>
                    <a:pt x="0" y="312"/>
                  </a:lnTo>
                  <a:lnTo>
                    <a:pt x="0" y="382"/>
                  </a:lnTo>
                  <a:lnTo>
                    <a:pt x="7" y="451"/>
                  </a:lnTo>
                  <a:lnTo>
                    <a:pt x="12" y="482"/>
                  </a:lnTo>
                  <a:lnTo>
                    <a:pt x="12" y="483"/>
                  </a:lnTo>
                  <a:lnTo>
                    <a:pt x="37" y="568"/>
                  </a:lnTo>
                  <a:lnTo>
                    <a:pt x="37" y="569"/>
                  </a:lnTo>
                  <a:lnTo>
                    <a:pt x="61" y="613"/>
                  </a:lnTo>
                  <a:lnTo>
                    <a:pt x="73" y="634"/>
                  </a:lnTo>
                  <a:lnTo>
                    <a:pt x="85" y="651"/>
                  </a:lnTo>
                  <a:lnTo>
                    <a:pt x="101" y="665"/>
                  </a:lnTo>
                  <a:lnTo>
                    <a:pt x="116" y="677"/>
                  </a:lnTo>
                  <a:lnTo>
                    <a:pt x="116" y="678"/>
                  </a:lnTo>
                  <a:lnTo>
                    <a:pt x="131" y="688"/>
                  </a:lnTo>
                  <a:lnTo>
                    <a:pt x="139" y="691"/>
                  </a:lnTo>
                  <a:lnTo>
                    <a:pt x="140" y="692"/>
                  </a:lnTo>
                  <a:lnTo>
                    <a:pt x="157" y="693"/>
                  </a:lnTo>
                  <a:lnTo>
                    <a:pt x="173" y="693"/>
                  </a:lnTo>
                  <a:lnTo>
                    <a:pt x="190" y="692"/>
                  </a:lnTo>
                  <a:lnTo>
                    <a:pt x="191" y="691"/>
                  </a:lnTo>
                  <a:lnTo>
                    <a:pt x="200" y="688"/>
                  </a:lnTo>
                  <a:lnTo>
                    <a:pt x="214" y="678"/>
                  </a:lnTo>
                  <a:lnTo>
                    <a:pt x="214" y="677"/>
                  </a:lnTo>
                  <a:lnTo>
                    <a:pt x="229" y="665"/>
                  </a:lnTo>
                  <a:lnTo>
                    <a:pt x="244" y="651"/>
                  </a:lnTo>
                  <a:lnTo>
                    <a:pt x="271" y="613"/>
                  </a:lnTo>
                  <a:lnTo>
                    <a:pt x="282" y="591"/>
                  </a:lnTo>
                  <a:lnTo>
                    <a:pt x="292" y="569"/>
                  </a:lnTo>
                  <a:lnTo>
                    <a:pt x="292" y="568"/>
                  </a:lnTo>
                  <a:lnTo>
                    <a:pt x="302" y="539"/>
                  </a:lnTo>
                  <a:lnTo>
                    <a:pt x="311" y="511"/>
                  </a:lnTo>
                  <a:lnTo>
                    <a:pt x="317" y="482"/>
                  </a:lnTo>
                  <a:lnTo>
                    <a:pt x="327" y="417"/>
                  </a:lnTo>
                  <a:lnTo>
                    <a:pt x="330" y="346"/>
                  </a:lnTo>
                  <a:lnTo>
                    <a:pt x="327" y="278"/>
                  </a:lnTo>
                  <a:lnTo>
                    <a:pt x="327" y="277"/>
                  </a:lnTo>
                  <a:lnTo>
                    <a:pt x="317" y="212"/>
                  </a:lnTo>
                  <a:lnTo>
                    <a:pt x="311" y="183"/>
                  </a:lnTo>
                  <a:lnTo>
                    <a:pt x="311" y="182"/>
                  </a:lnTo>
                  <a:lnTo>
                    <a:pt x="302" y="155"/>
                  </a:lnTo>
                  <a:lnTo>
                    <a:pt x="292" y="128"/>
                  </a:lnTo>
                  <a:lnTo>
                    <a:pt x="292" y="127"/>
                  </a:lnTo>
                  <a:lnTo>
                    <a:pt x="283" y="101"/>
                  </a:lnTo>
                  <a:lnTo>
                    <a:pt x="282" y="101"/>
                  </a:lnTo>
                  <a:lnTo>
                    <a:pt x="271" y="81"/>
                  </a:lnTo>
                  <a:lnTo>
                    <a:pt x="244" y="43"/>
                  </a:lnTo>
                  <a:lnTo>
                    <a:pt x="214" y="15"/>
                  </a:lnTo>
                  <a:lnTo>
                    <a:pt x="200" y="8"/>
                  </a:lnTo>
                  <a:lnTo>
                    <a:pt x="199" y="8"/>
                  </a:lnTo>
                  <a:lnTo>
                    <a:pt x="191" y="4"/>
                  </a:lnTo>
                  <a:lnTo>
                    <a:pt x="190" y="4"/>
                  </a:lnTo>
                  <a:lnTo>
                    <a:pt x="173" y="0"/>
                  </a:lnTo>
                  <a:lnTo>
                    <a:pt x="164"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mtClean="0"/>
            </a:p>
          </p:txBody>
        </p:sp>
        <p:sp>
          <p:nvSpPr>
            <p:cNvPr id="5201" name="Freeform 23"/>
            <p:cNvSpPr>
              <a:spLocks/>
            </p:cNvSpPr>
            <p:nvPr/>
          </p:nvSpPr>
          <p:spPr bwMode="auto">
            <a:xfrm>
              <a:off x="3887" y="1397"/>
              <a:ext cx="25" cy="53"/>
            </a:xfrm>
            <a:custGeom>
              <a:avLst/>
              <a:gdLst>
                <a:gd name="T0" fmla="*/ 1 w 325"/>
                <a:gd name="T1" fmla="*/ 0 h 689"/>
                <a:gd name="T2" fmla="*/ 1 w 325"/>
                <a:gd name="T3" fmla="*/ 0 h 689"/>
                <a:gd name="T4" fmla="*/ 1 w 325"/>
                <a:gd name="T5" fmla="*/ 0 h 689"/>
                <a:gd name="T6" fmla="*/ 1 w 325"/>
                <a:gd name="T7" fmla="*/ 0 h 689"/>
                <a:gd name="T8" fmla="*/ 1 w 325"/>
                <a:gd name="T9" fmla="*/ 0 h 689"/>
                <a:gd name="T10" fmla="*/ 1 w 325"/>
                <a:gd name="T11" fmla="*/ 0 h 689"/>
                <a:gd name="T12" fmla="*/ 1 w 325"/>
                <a:gd name="T13" fmla="*/ 0 h 689"/>
                <a:gd name="T14" fmla="*/ 2 w 325"/>
                <a:gd name="T15" fmla="*/ 0 h 689"/>
                <a:gd name="T16" fmla="*/ 2 w 325"/>
                <a:gd name="T17" fmla="*/ 1 h 689"/>
                <a:gd name="T18" fmla="*/ 2 w 325"/>
                <a:gd name="T19" fmla="*/ 1 h 689"/>
                <a:gd name="T20" fmla="*/ 2 w 325"/>
                <a:gd name="T21" fmla="*/ 1 h 689"/>
                <a:gd name="T22" fmla="*/ 2 w 325"/>
                <a:gd name="T23" fmla="*/ 1 h 689"/>
                <a:gd name="T24" fmla="*/ 2 w 325"/>
                <a:gd name="T25" fmla="*/ 1 h 689"/>
                <a:gd name="T26" fmla="*/ 2 w 325"/>
                <a:gd name="T27" fmla="*/ 2 h 689"/>
                <a:gd name="T28" fmla="*/ 2 w 325"/>
                <a:gd name="T29" fmla="*/ 2 h 689"/>
                <a:gd name="T30" fmla="*/ 2 w 325"/>
                <a:gd name="T31" fmla="*/ 2 h 689"/>
                <a:gd name="T32" fmla="*/ 2 w 325"/>
                <a:gd name="T33" fmla="*/ 3 h 689"/>
                <a:gd name="T34" fmla="*/ 2 w 325"/>
                <a:gd name="T35" fmla="*/ 3 h 689"/>
                <a:gd name="T36" fmla="*/ 2 w 325"/>
                <a:gd name="T37" fmla="*/ 3 h 689"/>
                <a:gd name="T38" fmla="*/ 2 w 325"/>
                <a:gd name="T39" fmla="*/ 3 h 689"/>
                <a:gd name="T40" fmla="*/ 2 w 325"/>
                <a:gd name="T41" fmla="*/ 4 h 689"/>
                <a:gd name="T42" fmla="*/ 2 w 325"/>
                <a:gd name="T43" fmla="*/ 4 h 689"/>
                <a:gd name="T44" fmla="*/ 1 w 325"/>
                <a:gd name="T45" fmla="*/ 4 h 689"/>
                <a:gd name="T46" fmla="*/ 1 w 325"/>
                <a:gd name="T47" fmla="*/ 4 h 689"/>
                <a:gd name="T48" fmla="*/ 1 w 325"/>
                <a:gd name="T49" fmla="*/ 4 h 689"/>
                <a:gd name="T50" fmla="*/ 1 w 325"/>
                <a:gd name="T51" fmla="*/ 4 h 689"/>
                <a:gd name="T52" fmla="*/ 1 w 325"/>
                <a:gd name="T53" fmla="*/ 4 h 689"/>
                <a:gd name="T54" fmla="*/ 1 w 325"/>
                <a:gd name="T55" fmla="*/ 4 h 689"/>
                <a:gd name="T56" fmla="*/ 1 w 325"/>
                <a:gd name="T57" fmla="*/ 4 h 689"/>
                <a:gd name="T58" fmla="*/ 1 w 325"/>
                <a:gd name="T59" fmla="*/ 4 h 689"/>
                <a:gd name="T60" fmla="*/ 1 w 325"/>
                <a:gd name="T61" fmla="*/ 4 h 689"/>
                <a:gd name="T62" fmla="*/ 1 w 325"/>
                <a:gd name="T63" fmla="*/ 4 h 689"/>
                <a:gd name="T64" fmla="*/ 1 w 325"/>
                <a:gd name="T65" fmla="*/ 4 h 689"/>
                <a:gd name="T66" fmla="*/ 1 w 325"/>
                <a:gd name="T67" fmla="*/ 4 h 689"/>
                <a:gd name="T68" fmla="*/ 1 w 325"/>
                <a:gd name="T69" fmla="*/ 4 h 689"/>
                <a:gd name="T70" fmla="*/ 1 w 325"/>
                <a:gd name="T71" fmla="*/ 4 h 689"/>
                <a:gd name="T72" fmla="*/ 0 w 325"/>
                <a:gd name="T73" fmla="*/ 4 h 689"/>
                <a:gd name="T74" fmla="*/ 0 w 325"/>
                <a:gd name="T75" fmla="*/ 4 h 689"/>
                <a:gd name="T76" fmla="*/ 0 w 325"/>
                <a:gd name="T77" fmla="*/ 3 h 689"/>
                <a:gd name="T78" fmla="*/ 0 w 325"/>
                <a:gd name="T79" fmla="*/ 3 h 689"/>
                <a:gd name="T80" fmla="*/ 0 w 325"/>
                <a:gd name="T81" fmla="*/ 3 h 689"/>
                <a:gd name="T82" fmla="*/ 0 w 325"/>
                <a:gd name="T83" fmla="*/ 3 h 689"/>
                <a:gd name="T84" fmla="*/ 0 w 325"/>
                <a:gd name="T85" fmla="*/ 2 h 689"/>
                <a:gd name="T86" fmla="*/ 0 w 325"/>
                <a:gd name="T87" fmla="*/ 2 h 689"/>
                <a:gd name="T88" fmla="*/ 0 w 325"/>
                <a:gd name="T89" fmla="*/ 2 h 689"/>
                <a:gd name="T90" fmla="*/ 0 w 325"/>
                <a:gd name="T91" fmla="*/ 1 h 689"/>
                <a:gd name="T92" fmla="*/ 0 w 325"/>
                <a:gd name="T93" fmla="*/ 1 h 689"/>
                <a:gd name="T94" fmla="*/ 0 w 325"/>
                <a:gd name="T95" fmla="*/ 1 h 689"/>
                <a:gd name="T96" fmla="*/ 0 w 325"/>
                <a:gd name="T97" fmla="*/ 1 h 689"/>
                <a:gd name="T98" fmla="*/ 0 w 325"/>
                <a:gd name="T99" fmla="*/ 0 h 689"/>
                <a:gd name="T100" fmla="*/ 1 w 325"/>
                <a:gd name="T101" fmla="*/ 0 h 689"/>
                <a:gd name="T102" fmla="*/ 1 w 325"/>
                <a:gd name="T103" fmla="*/ 0 h 689"/>
                <a:gd name="T104" fmla="*/ 1 w 325"/>
                <a:gd name="T105" fmla="*/ 0 h 689"/>
                <a:gd name="T106" fmla="*/ 1 w 325"/>
                <a:gd name="T107" fmla="*/ 0 h 689"/>
                <a:gd name="T108" fmla="*/ 1 w 325"/>
                <a:gd name="T109" fmla="*/ 0 h 689"/>
                <a:gd name="T110" fmla="*/ 1 w 325"/>
                <a:gd name="T111" fmla="*/ 0 h 689"/>
                <a:gd name="T112" fmla="*/ 1 w 325"/>
                <a:gd name="T113" fmla="*/ 0 h 689"/>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325" h="689">
                  <a:moveTo>
                    <a:pt x="166" y="0"/>
                  </a:moveTo>
                  <a:lnTo>
                    <a:pt x="172" y="0"/>
                  </a:lnTo>
                  <a:lnTo>
                    <a:pt x="189" y="5"/>
                  </a:lnTo>
                  <a:lnTo>
                    <a:pt x="197" y="8"/>
                  </a:lnTo>
                  <a:lnTo>
                    <a:pt x="212" y="15"/>
                  </a:lnTo>
                  <a:lnTo>
                    <a:pt x="226" y="26"/>
                  </a:lnTo>
                  <a:lnTo>
                    <a:pt x="241" y="42"/>
                  </a:lnTo>
                  <a:lnTo>
                    <a:pt x="254" y="59"/>
                  </a:lnTo>
                  <a:lnTo>
                    <a:pt x="279" y="100"/>
                  </a:lnTo>
                  <a:lnTo>
                    <a:pt x="289" y="126"/>
                  </a:lnTo>
                  <a:lnTo>
                    <a:pt x="297" y="152"/>
                  </a:lnTo>
                  <a:lnTo>
                    <a:pt x="314" y="209"/>
                  </a:lnTo>
                  <a:lnTo>
                    <a:pt x="320" y="242"/>
                  </a:lnTo>
                  <a:lnTo>
                    <a:pt x="325" y="309"/>
                  </a:lnTo>
                  <a:lnTo>
                    <a:pt x="325" y="379"/>
                  </a:lnTo>
                  <a:lnTo>
                    <a:pt x="321" y="412"/>
                  </a:lnTo>
                  <a:lnTo>
                    <a:pt x="320" y="447"/>
                  </a:lnTo>
                  <a:lnTo>
                    <a:pt x="314" y="478"/>
                  </a:lnTo>
                  <a:lnTo>
                    <a:pt x="297" y="535"/>
                  </a:lnTo>
                  <a:lnTo>
                    <a:pt x="289" y="563"/>
                  </a:lnTo>
                  <a:lnTo>
                    <a:pt x="266" y="609"/>
                  </a:lnTo>
                  <a:lnTo>
                    <a:pt x="254" y="630"/>
                  </a:lnTo>
                  <a:lnTo>
                    <a:pt x="241" y="645"/>
                  </a:lnTo>
                  <a:lnTo>
                    <a:pt x="226" y="660"/>
                  </a:lnTo>
                  <a:lnTo>
                    <a:pt x="212" y="673"/>
                  </a:lnTo>
                  <a:lnTo>
                    <a:pt x="197" y="683"/>
                  </a:lnTo>
                  <a:lnTo>
                    <a:pt x="189" y="684"/>
                  </a:lnTo>
                  <a:lnTo>
                    <a:pt x="181" y="688"/>
                  </a:lnTo>
                  <a:lnTo>
                    <a:pt x="172" y="689"/>
                  </a:lnTo>
                  <a:lnTo>
                    <a:pt x="156" y="689"/>
                  </a:lnTo>
                  <a:lnTo>
                    <a:pt x="148" y="688"/>
                  </a:lnTo>
                  <a:lnTo>
                    <a:pt x="140" y="684"/>
                  </a:lnTo>
                  <a:lnTo>
                    <a:pt x="131" y="683"/>
                  </a:lnTo>
                  <a:lnTo>
                    <a:pt x="117" y="673"/>
                  </a:lnTo>
                  <a:lnTo>
                    <a:pt x="102" y="660"/>
                  </a:lnTo>
                  <a:lnTo>
                    <a:pt x="86" y="645"/>
                  </a:lnTo>
                  <a:lnTo>
                    <a:pt x="74" y="630"/>
                  </a:lnTo>
                  <a:lnTo>
                    <a:pt x="61" y="609"/>
                  </a:lnTo>
                  <a:lnTo>
                    <a:pt x="48" y="586"/>
                  </a:lnTo>
                  <a:lnTo>
                    <a:pt x="30" y="535"/>
                  </a:lnTo>
                  <a:lnTo>
                    <a:pt x="22" y="508"/>
                  </a:lnTo>
                  <a:lnTo>
                    <a:pt x="14" y="478"/>
                  </a:lnTo>
                  <a:lnTo>
                    <a:pt x="6" y="412"/>
                  </a:lnTo>
                  <a:lnTo>
                    <a:pt x="0" y="344"/>
                  </a:lnTo>
                  <a:lnTo>
                    <a:pt x="6" y="275"/>
                  </a:lnTo>
                  <a:lnTo>
                    <a:pt x="14" y="209"/>
                  </a:lnTo>
                  <a:lnTo>
                    <a:pt x="22" y="180"/>
                  </a:lnTo>
                  <a:lnTo>
                    <a:pt x="30" y="152"/>
                  </a:lnTo>
                  <a:lnTo>
                    <a:pt x="48" y="100"/>
                  </a:lnTo>
                  <a:lnTo>
                    <a:pt x="61" y="80"/>
                  </a:lnTo>
                  <a:lnTo>
                    <a:pt x="86" y="42"/>
                  </a:lnTo>
                  <a:lnTo>
                    <a:pt x="102" y="26"/>
                  </a:lnTo>
                  <a:lnTo>
                    <a:pt x="117" y="15"/>
                  </a:lnTo>
                  <a:lnTo>
                    <a:pt x="131" y="8"/>
                  </a:lnTo>
                  <a:lnTo>
                    <a:pt x="140" y="5"/>
                  </a:lnTo>
                  <a:lnTo>
                    <a:pt x="156" y="0"/>
                  </a:lnTo>
                  <a:lnTo>
                    <a:pt x="16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mtClean="0"/>
            </a:p>
          </p:txBody>
        </p:sp>
        <p:sp>
          <p:nvSpPr>
            <p:cNvPr id="5202" name="Freeform 24"/>
            <p:cNvSpPr>
              <a:spLocks/>
            </p:cNvSpPr>
            <p:nvPr/>
          </p:nvSpPr>
          <p:spPr bwMode="auto">
            <a:xfrm>
              <a:off x="3887" y="1397"/>
              <a:ext cx="25" cy="54"/>
            </a:xfrm>
            <a:custGeom>
              <a:avLst/>
              <a:gdLst>
                <a:gd name="T0" fmla="*/ 1 w 330"/>
                <a:gd name="T1" fmla="*/ 0 h 695"/>
                <a:gd name="T2" fmla="*/ 1 w 330"/>
                <a:gd name="T3" fmla="*/ 0 h 695"/>
                <a:gd name="T4" fmla="*/ 1 w 330"/>
                <a:gd name="T5" fmla="*/ 0 h 695"/>
                <a:gd name="T6" fmla="*/ 1 w 330"/>
                <a:gd name="T7" fmla="*/ 0 h 695"/>
                <a:gd name="T8" fmla="*/ 1 w 330"/>
                <a:gd name="T9" fmla="*/ 0 h 695"/>
                <a:gd name="T10" fmla="*/ 1 w 330"/>
                <a:gd name="T11" fmla="*/ 0 h 695"/>
                <a:gd name="T12" fmla="*/ 2 w 330"/>
                <a:gd name="T13" fmla="*/ 1 h 695"/>
                <a:gd name="T14" fmla="*/ 2 w 330"/>
                <a:gd name="T15" fmla="*/ 1 h 695"/>
                <a:gd name="T16" fmla="*/ 2 w 330"/>
                <a:gd name="T17" fmla="*/ 2 h 695"/>
                <a:gd name="T18" fmla="*/ 2 w 330"/>
                <a:gd name="T19" fmla="*/ 3 h 695"/>
                <a:gd name="T20" fmla="*/ 2 w 330"/>
                <a:gd name="T21" fmla="*/ 3 h 695"/>
                <a:gd name="T22" fmla="*/ 2 w 330"/>
                <a:gd name="T23" fmla="*/ 4 h 695"/>
                <a:gd name="T24" fmla="*/ 1 w 330"/>
                <a:gd name="T25" fmla="*/ 4 h 695"/>
                <a:gd name="T26" fmla="*/ 1 w 330"/>
                <a:gd name="T27" fmla="*/ 4 h 695"/>
                <a:gd name="T28" fmla="*/ 1 w 330"/>
                <a:gd name="T29" fmla="*/ 4 h 695"/>
                <a:gd name="T30" fmla="*/ 1 w 330"/>
                <a:gd name="T31" fmla="*/ 4 h 695"/>
                <a:gd name="T32" fmla="*/ 1 w 330"/>
                <a:gd name="T33" fmla="*/ 4 h 695"/>
                <a:gd name="T34" fmla="*/ 1 w 330"/>
                <a:gd name="T35" fmla="*/ 4 h 695"/>
                <a:gd name="T36" fmla="*/ 1 w 330"/>
                <a:gd name="T37" fmla="*/ 4 h 695"/>
                <a:gd name="T38" fmla="*/ 0 w 330"/>
                <a:gd name="T39" fmla="*/ 4 h 695"/>
                <a:gd name="T40" fmla="*/ 0 w 330"/>
                <a:gd name="T41" fmla="*/ 3 h 695"/>
                <a:gd name="T42" fmla="*/ 0 w 330"/>
                <a:gd name="T43" fmla="*/ 2 h 695"/>
                <a:gd name="T44" fmla="*/ 0 w 330"/>
                <a:gd name="T45" fmla="*/ 1 h 695"/>
                <a:gd name="T46" fmla="*/ 0 w 330"/>
                <a:gd name="T47" fmla="*/ 1 h 695"/>
                <a:gd name="T48" fmla="*/ 1 w 330"/>
                <a:gd name="T49" fmla="*/ 0 h 695"/>
                <a:gd name="T50" fmla="*/ 1 w 330"/>
                <a:gd name="T51" fmla="*/ 0 h 695"/>
                <a:gd name="T52" fmla="*/ 1 w 330"/>
                <a:gd name="T53" fmla="*/ 0 h 695"/>
                <a:gd name="T54" fmla="*/ 1 w 330"/>
                <a:gd name="T55" fmla="*/ 0 h 695"/>
                <a:gd name="T56" fmla="*/ 1 w 330"/>
                <a:gd name="T57" fmla="*/ 0 h 695"/>
                <a:gd name="T58" fmla="*/ 1 w 330"/>
                <a:gd name="T59" fmla="*/ 0 h 695"/>
                <a:gd name="T60" fmla="*/ 1 w 330"/>
                <a:gd name="T61" fmla="*/ 0 h 695"/>
                <a:gd name="T62" fmla="*/ 1 w 330"/>
                <a:gd name="T63" fmla="*/ 0 h 695"/>
                <a:gd name="T64" fmla="*/ 0 w 330"/>
                <a:gd name="T65" fmla="*/ 0 h 695"/>
                <a:gd name="T66" fmla="*/ 0 w 330"/>
                <a:gd name="T67" fmla="*/ 1 h 695"/>
                <a:gd name="T68" fmla="*/ 0 w 330"/>
                <a:gd name="T69" fmla="*/ 2 h 695"/>
                <a:gd name="T70" fmla="*/ 0 w 330"/>
                <a:gd name="T71" fmla="*/ 3 h 695"/>
                <a:gd name="T72" fmla="*/ 0 w 330"/>
                <a:gd name="T73" fmla="*/ 4 h 695"/>
                <a:gd name="T74" fmla="*/ 0 w 330"/>
                <a:gd name="T75" fmla="*/ 4 h 695"/>
                <a:gd name="T76" fmla="*/ 1 w 330"/>
                <a:gd name="T77" fmla="*/ 4 h 695"/>
                <a:gd name="T78" fmla="*/ 1 w 330"/>
                <a:gd name="T79" fmla="*/ 4 h 695"/>
                <a:gd name="T80" fmla="*/ 1 w 330"/>
                <a:gd name="T81" fmla="*/ 4 h 695"/>
                <a:gd name="T82" fmla="*/ 1 w 330"/>
                <a:gd name="T83" fmla="*/ 4 h 695"/>
                <a:gd name="T84" fmla="*/ 1 w 330"/>
                <a:gd name="T85" fmla="*/ 4 h 695"/>
                <a:gd name="T86" fmla="*/ 1 w 330"/>
                <a:gd name="T87" fmla="*/ 4 h 695"/>
                <a:gd name="T88" fmla="*/ 2 w 330"/>
                <a:gd name="T89" fmla="*/ 4 h 695"/>
                <a:gd name="T90" fmla="*/ 2 w 330"/>
                <a:gd name="T91" fmla="*/ 3 h 695"/>
                <a:gd name="T92" fmla="*/ 2 w 330"/>
                <a:gd name="T93" fmla="*/ 3 h 695"/>
                <a:gd name="T94" fmla="*/ 2 w 330"/>
                <a:gd name="T95" fmla="*/ 2 h 695"/>
                <a:gd name="T96" fmla="*/ 2 w 330"/>
                <a:gd name="T97" fmla="*/ 1 h 695"/>
                <a:gd name="T98" fmla="*/ 2 w 330"/>
                <a:gd name="T99" fmla="*/ 1 h 695"/>
                <a:gd name="T100" fmla="*/ 2 w 330"/>
                <a:gd name="T101" fmla="*/ 0 h 695"/>
                <a:gd name="T102" fmla="*/ 1 w 330"/>
                <a:gd name="T103" fmla="*/ 0 h 695"/>
                <a:gd name="T104" fmla="*/ 1 w 330"/>
                <a:gd name="T105" fmla="*/ 0 h 695"/>
                <a:gd name="T106" fmla="*/ 1 w 330"/>
                <a:gd name="T107" fmla="*/ 0 h 695"/>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330" h="695">
                  <a:moveTo>
                    <a:pt x="168" y="0"/>
                  </a:moveTo>
                  <a:lnTo>
                    <a:pt x="167" y="0"/>
                  </a:lnTo>
                  <a:lnTo>
                    <a:pt x="166" y="1"/>
                  </a:lnTo>
                  <a:lnTo>
                    <a:pt x="164" y="2"/>
                  </a:lnTo>
                  <a:lnTo>
                    <a:pt x="164" y="4"/>
                  </a:lnTo>
                  <a:lnTo>
                    <a:pt x="164" y="6"/>
                  </a:lnTo>
                  <a:lnTo>
                    <a:pt x="166" y="6"/>
                  </a:lnTo>
                  <a:lnTo>
                    <a:pt x="167" y="7"/>
                  </a:lnTo>
                  <a:lnTo>
                    <a:pt x="174" y="7"/>
                  </a:lnTo>
                  <a:lnTo>
                    <a:pt x="191" y="10"/>
                  </a:lnTo>
                  <a:lnTo>
                    <a:pt x="190" y="10"/>
                  </a:lnTo>
                  <a:lnTo>
                    <a:pt x="198" y="14"/>
                  </a:lnTo>
                  <a:lnTo>
                    <a:pt x="198" y="13"/>
                  </a:lnTo>
                  <a:lnTo>
                    <a:pt x="213" y="20"/>
                  </a:lnTo>
                  <a:lnTo>
                    <a:pt x="212" y="20"/>
                  </a:lnTo>
                  <a:lnTo>
                    <a:pt x="227" y="31"/>
                  </a:lnTo>
                  <a:lnTo>
                    <a:pt x="226" y="31"/>
                  </a:lnTo>
                  <a:lnTo>
                    <a:pt x="241" y="47"/>
                  </a:lnTo>
                  <a:lnTo>
                    <a:pt x="254" y="64"/>
                  </a:lnTo>
                  <a:lnTo>
                    <a:pt x="278" y="104"/>
                  </a:lnTo>
                  <a:lnTo>
                    <a:pt x="288" y="130"/>
                  </a:lnTo>
                  <a:lnTo>
                    <a:pt x="296" y="156"/>
                  </a:lnTo>
                  <a:lnTo>
                    <a:pt x="314" y="213"/>
                  </a:lnTo>
                  <a:lnTo>
                    <a:pt x="319" y="246"/>
                  </a:lnTo>
                  <a:lnTo>
                    <a:pt x="324" y="313"/>
                  </a:lnTo>
                  <a:lnTo>
                    <a:pt x="324" y="312"/>
                  </a:lnTo>
                  <a:lnTo>
                    <a:pt x="324" y="382"/>
                  </a:lnTo>
                  <a:lnTo>
                    <a:pt x="320" y="415"/>
                  </a:lnTo>
                  <a:lnTo>
                    <a:pt x="319" y="450"/>
                  </a:lnTo>
                  <a:lnTo>
                    <a:pt x="319" y="449"/>
                  </a:lnTo>
                  <a:lnTo>
                    <a:pt x="314" y="481"/>
                  </a:lnTo>
                  <a:lnTo>
                    <a:pt x="314" y="480"/>
                  </a:lnTo>
                  <a:lnTo>
                    <a:pt x="296" y="538"/>
                  </a:lnTo>
                  <a:lnTo>
                    <a:pt x="288" y="565"/>
                  </a:lnTo>
                  <a:lnTo>
                    <a:pt x="266" y="611"/>
                  </a:lnTo>
                  <a:lnTo>
                    <a:pt x="266" y="610"/>
                  </a:lnTo>
                  <a:lnTo>
                    <a:pt x="254" y="631"/>
                  </a:lnTo>
                  <a:lnTo>
                    <a:pt x="226" y="661"/>
                  </a:lnTo>
                  <a:lnTo>
                    <a:pt x="227" y="661"/>
                  </a:lnTo>
                  <a:lnTo>
                    <a:pt x="212" y="674"/>
                  </a:lnTo>
                  <a:lnTo>
                    <a:pt x="212" y="673"/>
                  </a:lnTo>
                  <a:lnTo>
                    <a:pt x="198" y="683"/>
                  </a:lnTo>
                  <a:lnTo>
                    <a:pt x="199" y="683"/>
                  </a:lnTo>
                  <a:lnTo>
                    <a:pt x="191" y="684"/>
                  </a:lnTo>
                  <a:lnTo>
                    <a:pt x="190" y="685"/>
                  </a:lnTo>
                  <a:lnTo>
                    <a:pt x="181" y="688"/>
                  </a:lnTo>
                  <a:lnTo>
                    <a:pt x="182" y="688"/>
                  </a:lnTo>
                  <a:lnTo>
                    <a:pt x="174" y="690"/>
                  </a:lnTo>
                  <a:lnTo>
                    <a:pt x="158" y="690"/>
                  </a:lnTo>
                  <a:lnTo>
                    <a:pt x="159" y="690"/>
                  </a:lnTo>
                  <a:lnTo>
                    <a:pt x="150" y="688"/>
                  </a:lnTo>
                  <a:lnTo>
                    <a:pt x="151" y="688"/>
                  </a:lnTo>
                  <a:lnTo>
                    <a:pt x="143" y="685"/>
                  </a:lnTo>
                  <a:lnTo>
                    <a:pt x="142" y="684"/>
                  </a:lnTo>
                  <a:lnTo>
                    <a:pt x="134" y="683"/>
                  </a:lnTo>
                  <a:lnTo>
                    <a:pt x="135" y="683"/>
                  </a:lnTo>
                  <a:lnTo>
                    <a:pt x="121" y="673"/>
                  </a:lnTo>
                  <a:lnTo>
                    <a:pt x="121" y="674"/>
                  </a:lnTo>
                  <a:lnTo>
                    <a:pt x="105" y="661"/>
                  </a:lnTo>
                  <a:lnTo>
                    <a:pt x="106" y="661"/>
                  </a:lnTo>
                  <a:lnTo>
                    <a:pt x="90" y="646"/>
                  </a:lnTo>
                  <a:lnTo>
                    <a:pt x="78" y="631"/>
                  </a:lnTo>
                  <a:lnTo>
                    <a:pt x="65" y="610"/>
                  </a:lnTo>
                  <a:lnTo>
                    <a:pt x="65" y="611"/>
                  </a:lnTo>
                  <a:lnTo>
                    <a:pt x="52" y="588"/>
                  </a:lnTo>
                  <a:lnTo>
                    <a:pt x="53" y="588"/>
                  </a:lnTo>
                  <a:lnTo>
                    <a:pt x="35" y="538"/>
                  </a:lnTo>
                  <a:lnTo>
                    <a:pt x="26" y="510"/>
                  </a:lnTo>
                  <a:lnTo>
                    <a:pt x="20" y="480"/>
                  </a:lnTo>
                  <a:lnTo>
                    <a:pt x="20" y="481"/>
                  </a:lnTo>
                  <a:lnTo>
                    <a:pt x="10" y="415"/>
                  </a:lnTo>
                  <a:lnTo>
                    <a:pt x="5" y="346"/>
                  </a:lnTo>
                  <a:lnTo>
                    <a:pt x="5" y="347"/>
                  </a:lnTo>
                  <a:lnTo>
                    <a:pt x="10" y="278"/>
                  </a:lnTo>
                  <a:lnTo>
                    <a:pt x="20" y="213"/>
                  </a:lnTo>
                  <a:lnTo>
                    <a:pt x="26" y="184"/>
                  </a:lnTo>
                  <a:lnTo>
                    <a:pt x="35" y="156"/>
                  </a:lnTo>
                  <a:lnTo>
                    <a:pt x="53" y="103"/>
                  </a:lnTo>
                  <a:lnTo>
                    <a:pt x="52" y="104"/>
                  </a:lnTo>
                  <a:lnTo>
                    <a:pt x="65" y="84"/>
                  </a:lnTo>
                  <a:lnTo>
                    <a:pt x="90" y="47"/>
                  </a:lnTo>
                  <a:lnTo>
                    <a:pt x="106" y="31"/>
                  </a:lnTo>
                  <a:lnTo>
                    <a:pt x="105" y="31"/>
                  </a:lnTo>
                  <a:lnTo>
                    <a:pt x="121" y="20"/>
                  </a:lnTo>
                  <a:lnTo>
                    <a:pt x="120" y="20"/>
                  </a:lnTo>
                  <a:lnTo>
                    <a:pt x="135" y="13"/>
                  </a:lnTo>
                  <a:lnTo>
                    <a:pt x="134" y="14"/>
                  </a:lnTo>
                  <a:lnTo>
                    <a:pt x="142" y="10"/>
                  </a:lnTo>
                  <a:lnTo>
                    <a:pt x="159" y="7"/>
                  </a:lnTo>
                  <a:lnTo>
                    <a:pt x="158" y="7"/>
                  </a:lnTo>
                  <a:lnTo>
                    <a:pt x="168" y="7"/>
                  </a:lnTo>
                  <a:lnTo>
                    <a:pt x="169" y="6"/>
                  </a:lnTo>
                  <a:lnTo>
                    <a:pt x="170" y="6"/>
                  </a:lnTo>
                  <a:lnTo>
                    <a:pt x="170" y="4"/>
                  </a:lnTo>
                  <a:lnTo>
                    <a:pt x="170" y="2"/>
                  </a:lnTo>
                  <a:lnTo>
                    <a:pt x="170" y="1"/>
                  </a:lnTo>
                  <a:lnTo>
                    <a:pt x="169" y="1"/>
                  </a:lnTo>
                  <a:lnTo>
                    <a:pt x="168" y="0"/>
                  </a:lnTo>
                  <a:lnTo>
                    <a:pt x="158" y="0"/>
                  </a:lnTo>
                  <a:lnTo>
                    <a:pt x="141" y="4"/>
                  </a:lnTo>
                  <a:lnTo>
                    <a:pt x="133" y="8"/>
                  </a:lnTo>
                  <a:lnTo>
                    <a:pt x="132" y="8"/>
                  </a:lnTo>
                  <a:lnTo>
                    <a:pt x="118" y="15"/>
                  </a:lnTo>
                  <a:lnTo>
                    <a:pt x="117" y="15"/>
                  </a:lnTo>
                  <a:lnTo>
                    <a:pt x="102" y="27"/>
                  </a:lnTo>
                  <a:lnTo>
                    <a:pt x="86" y="43"/>
                  </a:lnTo>
                  <a:lnTo>
                    <a:pt x="85" y="43"/>
                  </a:lnTo>
                  <a:lnTo>
                    <a:pt x="61" y="81"/>
                  </a:lnTo>
                  <a:lnTo>
                    <a:pt x="48" y="101"/>
                  </a:lnTo>
                  <a:lnTo>
                    <a:pt x="47" y="102"/>
                  </a:lnTo>
                  <a:lnTo>
                    <a:pt x="29" y="154"/>
                  </a:lnTo>
                  <a:lnTo>
                    <a:pt x="21" y="183"/>
                  </a:lnTo>
                  <a:lnTo>
                    <a:pt x="13" y="212"/>
                  </a:lnTo>
                  <a:lnTo>
                    <a:pt x="5" y="277"/>
                  </a:lnTo>
                  <a:lnTo>
                    <a:pt x="0" y="346"/>
                  </a:lnTo>
                  <a:lnTo>
                    <a:pt x="0" y="347"/>
                  </a:lnTo>
                  <a:lnTo>
                    <a:pt x="5" y="416"/>
                  </a:lnTo>
                  <a:lnTo>
                    <a:pt x="13" y="481"/>
                  </a:lnTo>
                  <a:lnTo>
                    <a:pt x="13" y="483"/>
                  </a:lnTo>
                  <a:lnTo>
                    <a:pt x="21" y="511"/>
                  </a:lnTo>
                  <a:lnTo>
                    <a:pt x="29" y="539"/>
                  </a:lnTo>
                  <a:lnTo>
                    <a:pt x="47" y="590"/>
                  </a:lnTo>
                  <a:lnTo>
                    <a:pt x="48" y="590"/>
                  </a:lnTo>
                  <a:lnTo>
                    <a:pt x="61" y="613"/>
                  </a:lnTo>
                  <a:lnTo>
                    <a:pt x="61" y="614"/>
                  </a:lnTo>
                  <a:lnTo>
                    <a:pt x="74" y="634"/>
                  </a:lnTo>
                  <a:lnTo>
                    <a:pt x="86" y="649"/>
                  </a:lnTo>
                  <a:lnTo>
                    <a:pt x="86" y="650"/>
                  </a:lnTo>
                  <a:lnTo>
                    <a:pt x="102" y="665"/>
                  </a:lnTo>
                  <a:lnTo>
                    <a:pt x="117" y="678"/>
                  </a:lnTo>
                  <a:lnTo>
                    <a:pt x="132" y="688"/>
                  </a:lnTo>
                  <a:lnTo>
                    <a:pt x="133" y="688"/>
                  </a:lnTo>
                  <a:lnTo>
                    <a:pt x="141" y="690"/>
                  </a:lnTo>
                  <a:lnTo>
                    <a:pt x="149" y="693"/>
                  </a:lnTo>
                  <a:lnTo>
                    <a:pt x="150" y="694"/>
                  </a:lnTo>
                  <a:lnTo>
                    <a:pt x="158" y="695"/>
                  </a:lnTo>
                  <a:lnTo>
                    <a:pt x="174" y="695"/>
                  </a:lnTo>
                  <a:lnTo>
                    <a:pt x="183" y="694"/>
                  </a:lnTo>
                  <a:lnTo>
                    <a:pt x="184" y="693"/>
                  </a:lnTo>
                  <a:lnTo>
                    <a:pt x="192" y="690"/>
                  </a:lnTo>
                  <a:lnTo>
                    <a:pt x="191" y="690"/>
                  </a:lnTo>
                  <a:lnTo>
                    <a:pt x="200" y="688"/>
                  </a:lnTo>
                  <a:lnTo>
                    <a:pt x="201" y="688"/>
                  </a:lnTo>
                  <a:lnTo>
                    <a:pt x="215" y="678"/>
                  </a:lnTo>
                  <a:lnTo>
                    <a:pt x="230" y="665"/>
                  </a:lnTo>
                  <a:lnTo>
                    <a:pt x="258" y="635"/>
                  </a:lnTo>
                  <a:lnTo>
                    <a:pt x="259" y="634"/>
                  </a:lnTo>
                  <a:lnTo>
                    <a:pt x="271" y="614"/>
                  </a:lnTo>
                  <a:lnTo>
                    <a:pt x="271" y="613"/>
                  </a:lnTo>
                  <a:lnTo>
                    <a:pt x="293" y="567"/>
                  </a:lnTo>
                  <a:lnTo>
                    <a:pt x="302" y="539"/>
                  </a:lnTo>
                  <a:lnTo>
                    <a:pt x="319" y="483"/>
                  </a:lnTo>
                  <a:lnTo>
                    <a:pt x="319" y="481"/>
                  </a:lnTo>
                  <a:lnTo>
                    <a:pt x="324" y="450"/>
                  </a:lnTo>
                  <a:lnTo>
                    <a:pt x="326" y="415"/>
                  </a:lnTo>
                  <a:lnTo>
                    <a:pt x="326" y="416"/>
                  </a:lnTo>
                  <a:lnTo>
                    <a:pt x="330" y="383"/>
                  </a:lnTo>
                  <a:lnTo>
                    <a:pt x="330" y="382"/>
                  </a:lnTo>
                  <a:lnTo>
                    <a:pt x="330" y="312"/>
                  </a:lnTo>
                  <a:lnTo>
                    <a:pt x="324" y="245"/>
                  </a:lnTo>
                  <a:lnTo>
                    <a:pt x="319" y="212"/>
                  </a:lnTo>
                  <a:lnTo>
                    <a:pt x="302" y="154"/>
                  </a:lnTo>
                  <a:lnTo>
                    <a:pt x="293" y="128"/>
                  </a:lnTo>
                  <a:lnTo>
                    <a:pt x="283" y="101"/>
                  </a:lnTo>
                  <a:lnTo>
                    <a:pt x="259" y="60"/>
                  </a:lnTo>
                  <a:lnTo>
                    <a:pt x="258" y="60"/>
                  </a:lnTo>
                  <a:lnTo>
                    <a:pt x="245" y="43"/>
                  </a:lnTo>
                  <a:lnTo>
                    <a:pt x="230" y="27"/>
                  </a:lnTo>
                  <a:lnTo>
                    <a:pt x="215" y="15"/>
                  </a:lnTo>
                  <a:lnTo>
                    <a:pt x="200" y="8"/>
                  </a:lnTo>
                  <a:lnTo>
                    <a:pt x="192" y="4"/>
                  </a:lnTo>
                  <a:lnTo>
                    <a:pt x="191" y="4"/>
                  </a:lnTo>
                  <a:lnTo>
                    <a:pt x="174" y="0"/>
                  </a:lnTo>
                  <a:lnTo>
                    <a:pt x="16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mtClean="0"/>
            </a:p>
          </p:txBody>
        </p:sp>
        <p:sp>
          <p:nvSpPr>
            <p:cNvPr id="5203" name="Freeform 25"/>
            <p:cNvSpPr>
              <a:spLocks/>
            </p:cNvSpPr>
            <p:nvPr/>
          </p:nvSpPr>
          <p:spPr bwMode="auto">
            <a:xfrm>
              <a:off x="3784" y="1463"/>
              <a:ext cx="163" cy="69"/>
            </a:xfrm>
            <a:custGeom>
              <a:avLst/>
              <a:gdLst>
                <a:gd name="T0" fmla="*/ 1 w 2118"/>
                <a:gd name="T1" fmla="*/ 3 h 896"/>
                <a:gd name="T2" fmla="*/ 1 w 2118"/>
                <a:gd name="T3" fmla="*/ 4 h 896"/>
                <a:gd name="T4" fmla="*/ 2 w 2118"/>
                <a:gd name="T5" fmla="*/ 4 h 896"/>
                <a:gd name="T6" fmla="*/ 2 w 2118"/>
                <a:gd name="T7" fmla="*/ 5 h 896"/>
                <a:gd name="T8" fmla="*/ 3 w 2118"/>
                <a:gd name="T9" fmla="*/ 5 h 896"/>
                <a:gd name="T10" fmla="*/ 3 w 2118"/>
                <a:gd name="T11" fmla="*/ 5 h 896"/>
                <a:gd name="T12" fmla="*/ 4 w 2118"/>
                <a:gd name="T13" fmla="*/ 5 h 896"/>
                <a:gd name="T14" fmla="*/ 4 w 2118"/>
                <a:gd name="T15" fmla="*/ 5 h 896"/>
                <a:gd name="T16" fmla="*/ 5 w 2118"/>
                <a:gd name="T17" fmla="*/ 5 h 896"/>
                <a:gd name="T18" fmla="*/ 6 w 2118"/>
                <a:gd name="T19" fmla="*/ 5 h 896"/>
                <a:gd name="T20" fmla="*/ 6 w 2118"/>
                <a:gd name="T21" fmla="*/ 5 h 896"/>
                <a:gd name="T22" fmla="*/ 7 w 2118"/>
                <a:gd name="T23" fmla="*/ 4 h 896"/>
                <a:gd name="T24" fmla="*/ 8 w 2118"/>
                <a:gd name="T25" fmla="*/ 4 h 896"/>
                <a:gd name="T26" fmla="*/ 9 w 2118"/>
                <a:gd name="T27" fmla="*/ 4 h 896"/>
                <a:gd name="T28" fmla="*/ 10 w 2118"/>
                <a:gd name="T29" fmla="*/ 3 h 896"/>
                <a:gd name="T30" fmla="*/ 11 w 2118"/>
                <a:gd name="T31" fmla="*/ 2 h 896"/>
                <a:gd name="T32" fmla="*/ 12 w 2118"/>
                <a:gd name="T33" fmla="*/ 0 h 896"/>
                <a:gd name="T34" fmla="*/ 12 w 2118"/>
                <a:gd name="T35" fmla="*/ 1 h 896"/>
                <a:gd name="T36" fmla="*/ 12 w 2118"/>
                <a:gd name="T37" fmla="*/ 1 h 896"/>
                <a:gd name="T38" fmla="*/ 12 w 2118"/>
                <a:gd name="T39" fmla="*/ 1 h 896"/>
                <a:gd name="T40" fmla="*/ 13 w 2118"/>
                <a:gd name="T41" fmla="*/ 1 h 896"/>
                <a:gd name="T42" fmla="*/ 13 w 2118"/>
                <a:gd name="T43" fmla="*/ 0 h 896"/>
                <a:gd name="T44" fmla="*/ 12 w 2118"/>
                <a:gd name="T45" fmla="*/ 0 h 896"/>
                <a:gd name="T46" fmla="*/ 12 w 2118"/>
                <a:gd name="T47" fmla="*/ 0 h 896"/>
                <a:gd name="T48" fmla="*/ 12 w 2118"/>
                <a:gd name="T49" fmla="*/ 0 h 896"/>
                <a:gd name="T50" fmla="*/ 12 w 2118"/>
                <a:gd name="T51" fmla="*/ 0 h 896"/>
                <a:gd name="T52" fmla="*/ 12 w 2118"/>
                <a:gd name="T53" fmla="*/ 0 h 896"/>
                <a:gd name="T54" fmla="*/ 12 w 2118"/>
                <a:gd name="T55" fmla="*/ 0 h 896"/>
                <a:gd name="T56" fmla="*/ 12 w 2118"/>
                <a:gd name="T57" fmla="*/ 0 h 896"/>
                <a:gd name="T58" fmla="*/ 12 w 2118"/>
                <a:gd name="T59" fmla="*/ 0 h 896"/>
                <a:gd name="T60" fmla="*/ 11 w 2118"/>
                <a:gd name="T61" fmla="*/ 1 h 896"/>
                <a:gd name="T62" fmla="*/ 10 w 2118"/>
                <a:gd name="T63" fmla="*/ 2 h 896"/>
                <a:gd name="T64" fmla="*/ 10 w 2118"/>
                <a:gd name="T65" fmla="*/ 2 h 896"/>
                <a:gd name="T66" fmla="*/ 9 w 2118"/>
                <a:gd name="T67" fmla="*/ 3 h 896"/>
                <a:gd name="T68" fmla="*/ 8 w 2118"/>
                <a:gd name="T69" fmla="*/ 3 h 896"/>
                <a:gd name="T70" fmla="*/ 8 w 2118"/>
                <a:gd name="T71" fmla="*/ 4 h 896"/>
                <a:gd name="T72" fmla="*/ 7 w 2118"/>
                <a:gd name="T73" fmla="*/ 4 h 896"/>
                <a:gd name="T74" fmla="*/ 7 w 2118"/>
                <a:gd name="T75" fmla="*/ 4 h 896"/>
                <a:gd name="T76" fmla="*/ 6 w 2118"/>
                <a:gd name="T77" fmla="*/ 5 h 896"/>
                <a:gd name="T78" fmla="*/ 5 w 2118"/>
                <a:gd name="T79" fmla="*/ 5 h 896"/>
                <a:gd name="T80" fmla="*/ 5 w 2118"/>
                <a:gd name="T81" fmla="*/ 5 h 896"/>
                <a:gd name="T82" fmla="*/ 4 w 2118"/>
                <a:gd name="T83" fmla="*/ 5 h 896"/>
                <a:gd name="T84" fmla="*/ 3 w 2118"/>
                <a:gd name="T85" fmla="*/ 5 h 896"/>
                <a:gd name="T86" fmla="*/ 3 w 2118"/>
                <a:gd name="T87" fmla="*/ 5 h 896"/>
                <a:gd name="T88" fmla="*/ 2 w 2118"/>
                <a:gd name="T89" fmla="*/ 4 h 896"/>
                <a:gd name="T90" fmla="*/ 2 w 2118"/>
                <a:gd name="T91" fmla="*/ 4 h 896"/>
                <a:gd name="T92" fmla="*/ 1 w 2118"/>
                <a:gd name="T93" fmla="*/ 4 h 896"/>
                <a:gd name="T94" fmla="*/ 1 w 2118"/>
                <a:gd name="T95" fmla="*/ 3 h 896"/>
                <a:gd name="T96" fmla="*/ 0 w 2118"/>
                <a:gd name="T97" fmla="*/ 2 h 896"/>
                <a:gd name="T98" fmla="*/ 0 w 2118"/>
                <a:gd name="T99" fmla="*/ 2 h 896"/>
                <a:gd name="T100" fmla="*/ 0 w 2118"/>
                <a:gd name="T101" fmla="*/ 2 h 896"/>
                <a:gd name="T102" fmla="*/ 0 w 2118"/>
                <a:gd name="T103" fmla="*/ 2 h 896"/>
                <a:gd name="T104" fmla="*/ 1 w 2118"/>
                <a:gd name="T105" fmla="*/ 2 h 896"/>
                <a:gd name="T106" fmla="*/ 1 w 2118"/>
                <a:gd name="T107" fmla="*/ 2 h 896"/>
                <a:gd name="T108" fmla="*/ 0 w 2118"/>
                <a:gd name="T109" fmla="*/ 2 h 896"/>
                <a:gd name="T110" fmla="*/ 0 w 2118"/>
                <a:gd name="T111" fmla="*/ 2 h 896"/>
                <a:gd name="T112" fmla="*/ 0 w 2118"/>
                <a:gd name="T113" fmla="*/ 2 h 896"/>
                <a:gd name="T114" fmla="*/ 0 w 2118"/>
                <a:gd name="T115" fmla="*/ 2 h 896"/>
                <a:gd name="T116" fmla="*/ 0 w 2118"/>
                <a:gd name="T117" fmla="*/ 3 h 896"/>
                <a:gd name="T118" fmla="*/ 0 w 2118"/>
                <a:gd name="T119" fmla="*/ 3 h 896"/>
                <a:gd name="T120" fmla="*/ 0 w 2118"/>
                <a:gd name="T121" fmla="*/ 3 h 896"/>
                <a:gd name="T122" fmla="*/ 0 w 2118"/>
                <a:gd name="T123" fmla="*/ 3 h 896"/>
                <a:gd name="T124" fmla="*/ 0 w 2118"/>
                <a:gd name="T125" fmla="*/ 3 h 89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118" h="896">
                  <a:moveTo>
                    <a:pt x="61" y="432"/>
                  </a:moveTo>
                  <a:lnTo>
                    <a:pt x="90" y="480"/>
                  </a:lnTo>
                  <a:lnTo>
                    <a:pt x="149" y="565"/>
                  </a:lnTo>
                  <a:lnTo>
                    <a:pt x="180" y="603"/>
                  </a:lnTo>
                  <a:lnTo>
                    <a:pt x="210" y="638"/>
                  </a:lnTo>
                  <a:lnTo>
                    <a:pt x="271" y="702"/>
                  </a:lnTo>
                  <a:lnTo>
                    <a:pt x="336" y="757"/>
                  </a:lnTo>
                  <a:lnTo>
                    <a:pt x="367" y="781"/>
                  </a:lnTo>
                  <a:lnTo>
                    <a:pt x="400" y="802"/>
                  </a:lnTo>
                  <a:lnTo>
                    <a:pt x="462" y="836"/>
                  </a:lnTo>
                  <a:lnTo>
                    <a:pt x="497" y="851"/>
                  </a:lnTo>
                  <a:lnTo>
                    <a:pt x="529" y="863"/>
                  </a:lnTo>
                  <a:lnTo>
                    <a:pt x="564" y="874"/>
                  </a:lnTo>
                  <a:lnTo>
                    <a:pt x="629" y="889"/>
                  </a:lnTo>
                  <a:lnTo>
                    <a:pt x="664" y="894"/>
                  </a:lnTo>
                  <a:lnTo>
                    <a:pt x="732" y="896"/>
                  </a:lnTo>
                  <a:lnTo>
                    <a:pt x="766" y="896"/>
                  </a:lnTo>
                  <a:lnTo>
                    <a:pt x="832" y="891"/>
                  </a:lnTo>
                  <a:lnTo>
                    <a:pt x="899" y="877"/>
                  </a:lnTo>
                  <a:lnTo>
                    <a:pt x="936" y="868"/>
                  </a:lnTo>
                  <a:lnTo>
                    <a:pt x="1004" y="850"/>
                  </a:lnTo>
                  <a:lnTo>
                    <a:pt x="1071" y="822"/>
                  </a:lnTo>
                  <a:lnTo>
                    <a:pt x="1105" y="809"/>
                  </a:lnTo>
                  <a:lnTo>
                    <a:pt x="1207" y="758"/>
                  </a:lnTo>
                  <a:lnTo>
                    <a:pt x="1238" y="740"/>
                  </a:lnTo>
                  <a:lnTo>
                    <a:pt x="1306" y="701"/>
                  </a:lnTo>
                  <a:lnTo>
                    <a:pt x="1373" y="658"/>
                  </a:lnTo>
                  <a:lnTo>
                    <a:pt x="1436" y="614"/>
                  </a:lnTo>
                  <a:lnTo>
                    <a:pt x="1502" y="565"/>
                  </a:lnTo>
                  <a:lnTo>
                    <a:pt x="1625" y="466"/>
                  </a:lnTo>
                  <a:lnTo>
                    <a:pt x="1687" y="416"/>
                  </a:lnTo>
                  <a:lnTo>
                    <a:pt x="1857" y="264"/>
                  </a:lnTo>
                  <a:lnTo>
                    <a:pt x="1962" y="165"/>
                  </a:lnTo>
                  <a:lnTo>
                    <a:pt x="2060" y="77"/>
                  </a:lnTo>
                  <a:lnTo>
                    <a:pt x="2070" y="95"/>
                  </a:lnTo>
                  <a:lnTo>
                    <a:pt x="2082" y="110"/>
                  </a:lnTo>
                  <a:lnTo>
                    <a:pt x="2088" y="114"/>
                  </a:lnTo>
                  <a:lnTo>
                    <a:pt x="2095" y="116"/>
                  </a:lnTo>
                  <a:lnTo>
                    <a:pt x="2099" y="118"/>
                  </a:lnTo>
                  <a:lnTo>
                    <a:pt x="2104" y="116"/>
                  </a:lnTo>
                  <a:lnTo>
                    <a:pt x="2110" y="113"/>
                  </a:lnTo>
                  <a:lnTo>
                    <a:pt x="2114" y="108"/>
                  </a:lnTo>
                  <a:lnTo>
                    <a:pt x="2118" y="94"/>
                  </a:lnTo>
                  <a:lnTo>
                    <a:pt x="2118" y="83"/>
                  </a:lnTo>
                  <a:lnTo>
                    <a:pt x="2116" y="72"/>
                  </a:lnTo>
                  <a:lnTo>
                    <a:pt x="2110" y="49"/>
                  </a:lnTo>
                  <a:lnTo>
                    <a:pt x="2104" y="37"/>
                  </a:lnTo>
                  <a:lnTo>
                    <a:pt x="2091" y="18"/>
                  </a:lnTo>
                  <a:lnTo>
                    <a:pt x="2079" y="5"/>
                  </a:lnTo>
                  <a:lnTo>
                    <a:pt x="2072" y="1"/>
                  </a:lnTo>
                  <a:lnTo>
                    <a:pt x="2067" y="0"/>
                  </a:lnTo>
                  <a:lnTo>
                    <a:pt x="2060" y="1"/>
                  </a:lnTo>
                  <a:lnTo>
                    <a:pt x="2055" y="3"/>
                  </a:lnTo>
                  <a:lnTo>
                    <a:pt x="2052" y="8"/>
                  </a:lnTo>
                  <a:lnTo>
                    <a:pt x="2047" y="20"/>
                  </a:lnTo>
                  <a:lnTo>
                    <a:pt x="2047" y="37"/>
                  </a:lnTo>
                  <a:lnTo>
                    <a:pt x="2052" y="57"/>
                  </a:lnTo>
                  <a:lnTo>
                    <a:pt x="2050" y="57"/>
                  </a:lnTo>
                  <a:lnTo>
                    <a:pt x="2045" y="59"/>
                  </a:lnTo>
                  <a:lnTo>
                    <a:pt x="2044" y="59"/>
                  </a:lnTo>
                  <a:lnTo>
                    <a:pt x="2044" y="64"/>
                  </a:lnTo>
                  <a:lnTo>
                    <a:pt x="1873" y="224"/>
                  </a:lnTo>
                  <a:lnTo>
                    <a:pt x="1821" y="270"/>
                  </a:lnTo>
                  <a:lnTo>
                    <a:pt x="1771" y="316"/>
                  </a:lnTo>
                  <a:lnTo>
                    <a:pt x="1715" y="363"/>
                  </a:lnTo>
                  <a:lnTo>
                    <a:pt x="1659" y="409"/>
                  </a:lnTo>
                  <a:lnTo>
                    <a:pt x="1600" y="453"/>
                  </a:lnTo>
                  <a:lnTo>
                    <a:pt x="1539" y="498"/>
                  </a:lnTo>
                  <a:lnTo>
                    <a:pt x="1477" y="543"/>
                  </a:lnTo>
                  <a:lnTo>
                    <a:pt x="1415" y="584"/>
                  </a:lnTo>
                  <a:lnTo>
                    <a:pt x="1348" y="625"/>
                  </a:lnTo>
                  <a:lnTo>
                    <a:pt x="1284" y="663"/>
                  </a:lnTo>
                  <a:lnTo>
                    <a:pt x="1249" y="680"/>
                  </a:lnTo>
                  <a:lnTo>
                    <a:pt x="1215" y="697"/>
                  </a:lnTo>
                  <a:lnTo>
                    <a:pt x="1182" y="712"/>
                  </a:lnTo>
                  <a:lnTo>
                    <a:pt x="1148" y="730"/>
                  </a:lnTo>
                  <a:lnTo>
                    <a:pt x="1045" y="769"/>
                  </a:lnTo>
                  <a:lnTo>
                    <a:pt x="975" y="788"/>
                  </a:lnTo>
                  <a:lnTo>
                    <a:pt x="905" y="805"/>
                  </a:lnTo>
                  <a:lnTo>
                    <a:pt x="834" y="816"/>
                  </a:lnTo>
                  <a:lnTo>
                    <a:pt x="800" y="817"/>
                  </a:lnTo>
                  <a:lnTo>
                    <a:pt x="766" y="820"/>
                  </a:lnTo>
                  <a:lnTo>
                    <a:pt x="732" y="820"/>
                  </a:lnTo>
                  <a:lnTo>
                    <a:pt x="698" y="817"/>
                  </a:lnTo>
                  <a:lnTo>
                    <a:pt x="626" y="812"/>
                  </a:lnTo>
                  <a:lnTo>
                    <a:pt x="591" y="805"/>
                  </a:lnTo>
                  <a:lnTo>
                    <a:pt x="524" y="785"/>
                  </a:lnTo>
                  <a:lnTo>
                    <a:pt x="490" y="773"/>
                  </a:lnTo>
                  <a:lnTo>
                    <a:pt x="456" y="758"/>
                  </a:lnTo>
                  <a:lnTo>
                    <a:pt x="388" y="725"/>
                  </a:lnTo>
                  <a:lnTo>
                    <a:pt x="356" y="704"/>
                  </a:lnTo>
                  <a:lnTo>
                    <a:pt x="291" y="658"/>
                  </a:lnTo>
                  <a:lnTo>
                    <a:pt x="259" y="630"/>
                  </a:lnTo>
                  <a:lnTo>
                    <a:pt x="226" y="601"/>
                  </a:lnTo>
                  <a:lnTo>
                    <a:pt x="195" y="568"/>
                  </a:lnTo>
                  <a:lnTo>
                    <a:pt x="133" y="498"/>
                  </a:lnTo>
                  <a:lnTo>
                    <a:pt x="102" y="457"/>
                  </a:lnTo>
                  <a:lnTo>
                    <a:pt x="74" y="418"/>
                  </a:lnTo>
                  <a:lnTo>
                    <a:pt x="74" y="416"/>
                  </a:lnTo>
                  <a:lnTo>
                    <a:pt x="72" y="416"/>
                  </a:lnTo>
                  <a:lnTo>
                    <a:pt x="72" y="414"/>
                  </a:lnTo>
                  <a:lnTo>
                    <a:pt x="71" y="414"/>
                  </a:lnTo>
                  <a:lnTo>
                    <a:pt x="77" y="398"/>
                  </a:lnTo>
                  <a:lnTo>
                    <a:pt x="82" y="382"/>
                  </a:lnTo>
                  <a:lnTo>
                    <a:pt x="86" y="370"/>
                  </a:lnTo>
                  <a:lnTo>
                    <a:pt x="87" y="356"/>
                  </a:lnTo>
                  <a:lnTo>
                    <a:pt x="89" y="346"/>
                  </a:lnTo>
                  <a:lnTo>
                    <a:pt x="86" y="332"/>
                  </a:lnTo>
                  <a:lnTo>
                    <a:pt x="80" y="327"/>
                  </a:lnTo>
                  <a:lnTo>
                    <a:pt x="74" y="327"/>
                  </a:lnTo>
                  <a:lnTo>
                    <a:pt x="66" y="329"/>
                  </a:lnTo>
                  <a:lnTo>
                    <a:pt x="61" y="334"/>
                  </a:lnTo>
                  <a:lnTo>
                    <a:pt x="53" y="342"/>
                  </a:lnTo>
                  <a:lnTo>
                    <a:pt x="44" y="351"/>
                  </a:lnTo>
                  <a:lnTo>
                    <a:pt x="27" y="378"/>
                  </a:lnTo>
                  <a:lnTo>
                    <a:pt x="13" y="409"/>
                  </a:lnTo>
                  <a:lnTo>
                    <a:pt x="8" y="424"/>
                  </a:lnTo>
                  <a:lnTo>
                    <a:pt x="4" y="438"/>
                  </a:lnTo>
                  <a:lnTo>
                    <a:pt x="0" y="462"/>
                  </a:lnTo>
                  <a:lnTo>
                    <a:pt x="4" y="480"/>
                  </a:lnTo>
                  <a:lnTo>
                    <a:pt x="8" y="483"/>
                  </a:lnTo>
                  <a:lnTo>
                    <a:pt x="13" y="483"/>
                  </a:lnTo>
                  <a:lnTo>
                    <a:pt x="20" y="481"/>
                  </a:lnTo>
                  <a:lnTo>
                    <a:pt x="33" y="473"/>
                  </a:lnTo>
                  <a:lnTo>
                    <a:pt x="48" y="453"/>
                  </a:lnTo>
                  <a:lnTo>
                    <a:pt x="55" y="445"/>
                  </a:lnTo>
                  <a:lnTo>
                    <a:pt x="61" y="43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mtClean="0"/>
            </a:p>
          </p:txBody>
        </p:sp>
        <p:sp>
          <p:nvSpPr>
            <p:cNvPr id="5204" name="Freeform 26"/>
            <p:cNvSpPr>
              <a:spLocks/>
            </p:cNvSpPr>
            <p:nvPr/>
          </p:nvSpPr>
          <p:spPr bwMode="auto">
            <a:xfrm>
              <a:off x="3784" y="1463"/>
              <a:ext cx="163" cy="69"/>
            </a:xfrm>
            <a:custGeom>
              <a:avLst/>
              <a:gdLst>
                <a:gd name="T0" fmla="*/ 0 w 2124"/>
                <a:gd name="T1" fmla="*/ 3 h 901"/>
                <a:gd name="T2" fmla="*/ 1 w 2124"/>
                <a:gd name="T3" fmla="*/ 3 h 901"/>
                <a:gd name="T4" fmla="*/ 2 w 2124"/>
                <a:gd name="T5" fmla="*/ 5 h 901"/>
                <a:gd name="T6" fmla="*/ 3 w 2124"/>
                <a:gd name="T7" fmla="*/ 5 h 901"/>
                <a:gd name="T8" fmla="*/ 5 w 2124"/>
                <a:gd name="T9" fmla="*/ 5 h 901"/>
                <a:gd name="T10" fmla="*/ 6 w 2124"/>
                <a:gd name="T11" fmla="*/ 5 h 901"/>
                <a:gd name="T12" fmla="*/ 8 w 2124"/>
                <a:gd name="T13" fmla="*/ 4 h 901"/>
                <a:gd name="T14" fmla="*/ 12 w 2124"/>
                <a:gd name="T15" fmla="*/ 1 h 901"/>
                <a:gd name="T16" fmla="*/ 12 w 2124"/>
                <a:gd name="T17" fmla="*/ 1 h 901"/>
                <a:gd name="T18" fmla="*/ 12 w 2124"/>
                <a:gd name="T19" fmla="*/ 1 h 901"/>
                <a:gd name="T20" fmla="*/ 13 w 2124"/>
                <a:gd name="T21" fmla="*/ 0 h 901"/>
                <a:gd name="T22" fmla="*/ 12 w 2124"/>
                <a:gd name="T23" fmla="*/ 0 h 901"/>
                <a:gd name="T24" fmla="*/ 12 w 2124"/>
                <a:gd name="T25" fmla="*/ 0 h 901"/>
                <a:gd name="T26" fmla="*/ 12 w 2124"/>
                <a:gd name="T27" fmla="*/ 0 h 901"/>
                <a:gd name="T28" fmla="*/ 12 w 2124"/>
                <a:gd name="T29" fmla="*/ 0 h 901"/>
                <a:gd name="T30" fmla="*/ 10 w 2124"/>
                <a:gd name="T31" fmla="*/ 2 h 901"/>
                <a:gd name="T32" fmla="*/ 8 w 2124"/>
                <a:gd name="T33" fmla="*/ 4 h 901"/>
                <a:gd name="T34" fmla="*/ 6 w 2124"/>
                <a:gd name="T35" fmla="*/ 5 h 901"/>
                <a:gd name="T36" fmla="*/ 5 w 2124"/>
                <a:gd name="T37" fmla="*/ 5 h 901"/>
                <a:gd name="T38" fmla="*/ 4 w 2124"/>
                <a:gd name="T39" fmla="*/ 5 h 901"/>
                <a:gd name="T40" fmla="*/ 2 w 2124"/>
                <a:gd name="T41" fmla="*/ 4 h 901"/>
                <a:gd name="T42" fmla="*/ 1 w 2124"/>
                <a:gd name="T43" fmla="*/ 3 h 901"/>
                <a:gd name="T44" fmla="*/ 0 w 2124"/>
                <a:gd name="T45" fmla="*/ 2 h 901"/>
                <a:gd name="T46" fmla="*/ 0 w 2124"/>
                <a:gd name="T47" fmla="*/ 2 h 901"/>
                <a:gd name="T48" fmla="*/ 1 w 2124"/>
                <a:gd name="T49" fmla="*/ 2 h 901"/>
                <a:gd name="T50" fmla="*/ 0 w 2124"/>
                <a:gd name="T51" fmla="*/ 2 h 901"/>
                <a:gd name="T52" fmla="*/ 0 w 2124"/>
                <a:gd name="T53" fmla="*/ 2 h 901"/>
                <a:gd name="T54" fmla="*/ 0 w 2124"/>
                <a:gd name="T55" fmla="*/ 3 h 901"/>
                <a:gd name="T56" fmla="*/ 0 w 2124"/>
                <a:gd name="T57" fmla="*/ 3 h 901"/>
                <a:gd name="T58" fmla="*/ 0 w 2124"/>
                <a:gd name="T59" fmla="*/ 3 h 901"/>
                <a:gd name="T60" fmla="*/ 0 w 2124"/>
                <a:gd name="T61" fmla="*/ 3 h 901"/>
                <a:gd name="T62" fmla="*/ 0 w 2124"/>
                <a:gd name="T63" fmla="*/ 3 h 901"/>
                <a:gd name="T64" fmla="*/ 0 w 2124"/>
                <a:gd name="T65" fmla="*/ 3 h 901"/>
                <a:gd name="T66" fmla="*/ 0 w 2124"/>
                <a:gd name="T67" fmla="*/ 2 h 901"/>
                <a:gd name="T68" fmla="*/ 0 w 2124"/>
                <a:gd name="T69" fmla="*/ 2 h 901"/>
                <a:gd name="T70" fmla="*/ 1 w 2124"/>
                <a:gd name="T71" fmla="*/ 2 h 901"/>
                <a:gd name="T72" fmla="*/ 0 w 2124"/>
                <a:gd name="T73" fmla="*/ 2 h 901"/>
                <a:gd name="T74" fmla="*/ 1 w 2124"/>
                <a:gd name="T75" fmla="*/ 3 h 901"/>
                <a:gd name="T76" fmla="*/ 2 w 2124"/>
                <a:gd name="T77" fmla="*/ 4 h 901"/>
                <a:gd name="T78" fmla="*/ 3 w 2124"/>
                <a:gd name="T79" fmla="*/ 5 h 901"/>
                <a:gd name="T80" fmla="*/ 5 w 2124"/>
                <a:gd name="T81" fmla="*/ 5 h 901"/>
                <a:gd name="T82" fmla="*/ 5 w 2124"/>
                <a:gd name="T83" fmla="*/ 5 h 901"/>
                <a:gd name="T84" fmla="*/ 7 w 2124"/>
                <a:gd name="T85" fmla="*/ 4 h 901"/>
                <a:gd name="T86" fmla="*/ 9 w 2124"/>
                <a:gd name="T87" fmla="*/ 3 h 901"/>
                <a:gd name="T88" fmla="*/ 11 w 2124"/>
                <a:gd name="T89" fmla="*/ 2 h 901"/>
                <a:gd name="T90" fmla="*/ 12 w 2124"/>
                <a:gd name="T91" fmla="*/ 0 h 901"/>
                <a:gd name="T92" fmla="*/ 12 w 2124"/>
                <a:gd name="T93" fmla="*/ 0 h 901"/>
                <a:gd name="T94" fmla="*/ 12 w 2124"/>
                <a:gd name="T95" fmla="*/ 0 h 901"/>
                <a:gd name="T96" fmla="*/ 12 w 2124"/>
                <a:gd name="T97" fmla="*/ 0 h 901"/>
                <a:gd name="T98" fmla="*/ 13 w 2124"/>
                <a:gd name="T99" fmla="*/ 1 h 901"/>
                <a:gd name="T100" fmla="*/ 12 w 2124"/>
                <a:gd name="T101" fmla="*/ 1 h 901"/>
                <a:gd name="T102" fmla="*/ 12 w 2124"/>
                <a:gd name="T103" fmla="*/ 1 h 901"/>
                <a:gd name="T104" fmla="*/ 12 w 2124"/>
                <a:gd name="T105" fmla="*/ 1 h 901"/>
                <a:gd name="T106" fmla="*/ 8 w 2124"/>
                <a:gd name="T107" fmla="*/ 4 h 901"/>
                <a:gd name="T108" fmla="*/ 6 w 2124"/>
                <a:gd name="T109" fmla="*/ 5 h 901"/>
                <a:gd name="T110" fmla="*/ 5 w 2124"/>
                <a:gd name="T111" fmla="*/ 5 h 901"/>
                <a:gd name="T112" fmla="*/ 4 w 2124"/>
                <a:gd name="T113" fmla="*/ 5 h 901"/>
                <a:gd name="T114" fmla="*/ 2 w 2124"/>
                <a:gd name="T115" fmla="*/ 5 h 901"/>
                <a:gd name="T116" fmla="*/ 1 w 2124"/>
                <a:gd name="T117" fmla="*/ 4 h 901"/>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2124" h="901">
                  <a:moveTo>
                    <a:pt x="67" y="433"/>
                  </a:moveTo>
                  <a:lnTo>
                    <a:pt x="66" y="433"/>
                  </a:lnTo>
                  <a:lnTo>
                    <a:pt x="65" y="431"/>
                  </a:lnTo>
                  <a:lnTo>
                    <a:pt x="63" y="431"/>
                  </a:lnTo>
                  <a:lnTo>
                    <a:pt x="62" y="433"/>
                  </a:lnTo>
                  <a:lnTo>
                    <a:pt x="62" y="434"/>
                  </a:lnTo>
                  <a:lnTo>
                    <a:pt x="62" y="435"/>
                  </a:lnTo>
                  <a:lnTo>
                    <a:pt x="62" y="436"/>
                  </a:lnTo>
                  <a:lnTo>
                    <a:pt x="91" y="484"/>
                  </a:lnTo>
                  <a:lnTo>
                    <a:pt x="150" y="569"/>
                  </a:lnTo>
                  <a:lnTo>
                    <a:pt x="181" y="607"/>
                  </a:lnTo>
                  <a:lnTo>
                    <a:pt x="181" y="608"/>
                  </a:lnTo>
                  <a:lnTo>
                    <a:pt x="211" y="643"/>
                  </a:lnTo>
                  <a:lnTo>
                    <a:pt x="272" y="707"/>
                  </a:lnTo>
                  <a:lnTo>
                    <a:pt x="337" y="763"/>
                  </a:lnTo>
                  <a:lnTo>
                    <a:pt x="368" y="786"/>
                  </a:lnTo>
                  <a:lnTo>
                    <a:pt x="400" y="807"/>
                  </a:lnTo>
                  <a:lnTo>
                    <a:pt x="402" y="807"/>
                  </a:lnTo>
                  <a:lnTo>
                    <a:pt x="464" y="842"/>
                  </a:lnTo>
                  <a:lnTo>
                    <a:pt x="498" y="857"/>
                  </a:lnTo>
                  <a:lnTo>
                    <a:pt x="499" y="857"/>
                  </a:lnTo>
                  <a:lnTo>
                    <a:pt x="532" y="869"/>
                  </a:lnTo>
                  <a:lnTo>
                    <a:pt x="566" y="880"/>
                  </a:lnTo>
                  <a:lnTo>
                    <a:pt x="631" y="895"/>
                  </a:lnTo>
                  <a:lnTo>
                    <a:pt x="666" y="900"/>
                  </a:lnTo>
                  <a:lnTo>
                    <a:pt x="667" y="900"/>
                  </a:lnTo>
                  <a:lnTo>
                    <a:pt x="735" y="901"/>
                  </a:lnTo>
                  <a:lnTo>
                    <a:pt x="770" y="901"/>
                  </a:lnTo>
                  <a:lnTo>
                    <a:pt x="836" y="897"/>
                  </a:lnTo>
                  <a:lnTo>
                    <a:pt x="903" y="883"/>
                  </a:lnTo>
                  <a:lnTo>
                    <a:pt x="939" y="875"/>
                  </a:lnTo>
                  <a:lnTo>
                    <a:pt x="1008" y="856"/>
                  </a:lnTo>
                  <a:lnTo>
                    <a:pt x="1008" y="855"/>
                  </a:lnTo>
                  <a:lnTo>
                    <a:pt x="1075" y="827"/>
                  </a:lnTo>
                  <a:lnTo>
                    <a:pt x="1075" y="828"/>
                  </a:lnTo>
                  <a:lnTo>
                    <a:pt x="1109" y="815"/>
                  </a:lnTo>
                  <a:lnTo>
                    <a:pt x="1109" y="814"/>
                  </a:lnTo>
                  <a:lnTo>
                    <a:pt x="1211" y="765"/>
                  </a:lnTo>
                  <a:lnTo>
                    <a:pt x="1243" y="745"/>
                  </a:lnTo>
                  <a:lnTo>
                    <a:pt x="1310" y="706"/>
                  </a:lnTo>
                  <a:lnTo>
                    <a:pt x="1377" y="663"/>
                  </a:lnTo>
                  <a:lnTo>
                    <a:pt x="1441" y="619"/>
                  </a:lnTo>
                  <a:lnTo>
                    <a:pt x="1506" y="570"/>
                  </a:lnTo>
                  <a:lnTo>
                    <a:pt x="1691" y="421"/>
                  </a:lnTo>
                  <a:lnTo>
                    <a:pt x="1692" y="421"/>
                  </a:lnTo>
                  <a:lnTo>
                    <a:pt x="1862" y="269"/>
                  </a:lnTo>
                  <a:lnTo>
                    <a:pt x="1967" y="170"/>
                  </a:lnTo>
                  <a:lnTo>
                    <a:pt x="2065" y="82"/>
                  </a:lnTo>
                  <a:lnTo>
                    <a:pt x="2061" y="81"/>
                  </a:lnTo>
                  <a:lnTo>
                    <a:pt x="2071" y="99"/>
                  </a:lnTo>
                  <a:lnTo>
                    <a:pt x="2071" y="100"/>
                  </a:lnTo>
                  <a:lnTo>
                    <a:pt x="2083" y="115"/>
                  </a:lnTo>
                  <a:lnTo>
                    <a:pt x="2088" y="119"/>
                  </a:lnTo>
                  <a:lnTo>
                    <a:pt x="2090" y="120"/>
                  </a:lnTo>
                  <a:lnTo>
                    <a:pt x="2097" y="122"/>
                  </a:lnTo>
                  <a:lnTo>
                    <a:pt x="2096" y="121"/>
                  </a:lnTo>
                  <a:lnTo>
                    <a:pt x="2101" y="123"/>
                  </a:lnTo>
                  <a:lnTo>
                    <a:pt x="2103" y="124"/>
                  </a:lnTo>
                  <a:lnTo>
                    <a:pt x="2109" y="122"/>
                  </a:lnTo>
                  <a:lnTo>
                    <a:pt x="2109" y="121"/>
                  </a:lnTo>
                  <a:lnTo>
                    <a:pt x="2114" y="118"/>
                  </a:lnTo>
                  <a:lnTo>
                    <a:pt x="2115" y="118"/>
                  </a:lnTo>
                  <a:lnTo>
                    <a:pt x="2119" y="113"/>
                  </a:lnTo>
                  <a:lnTo>
                    <a:pt x="2120" y="111"/>
                  </a:lnTo>
                  <a:lnTo>
                    <a:pt x="2124" y="97"/>
                  </a:lnTo>
                  <a:lnTo>
                    <a:pt x="2124" y="86"/>
                  </a:lnTo>
                  <a:lnTo>
                    <a:pt x="2122" y="74"/>
                  </a:lnTo>
                  <a:lnTo>
                    <a:pt x="2115" y="51"/>
                  </a:lnTo>
                  <a:lnTo>
                    <a:pt x="2110" y="39"/>
                  </a:lnTo>
                  <a:lnTo>
                    <a:pt x="2096" y="19"/>
                  </a:lnTo>
                  <a:lnTo>
                    <a:pt x="2083" y="6"/>
                  </a:lnTo>
                  <a:lnTo>
                    <a:pt x="2076" y="2"/>
                  </a:lnTo>
                  <a:lnTo>
                    <a:pt x="2070" y="0"/>
                  </a:lnTo>
                  <a:lnTo>
                    <a:pt x="2069" y="0"/>
                  </a:lnTo>
                  <a:lnTo>
                    <a:pt x="2062" y="2"/>
                  </a:lnTo>
                  <a:lnTo>
                    <a:pt x="2057" y="3"/>
                  </a:lnTo>
                  <a:lnTo>
                    <a:pt x="2056" y="4"/>
                  </a:lnTo>
                  <a:lnTo>
                    <a:pt x="2051" y="10"/>
                  </a:lnTo>
                  <a:lnTo>
                    <a:pt x="2048" y="22"/>
                  </a:lnTo>
                  <a:lnTo>
                    <a:pt x="2048" y="41"/>
                  </a:lnTo>
                  <a:lnTo>
                    <a:pt x="2051" y="61"/>
                  </a:lnTo>
                  <a:lnTo>
                    <a:pt x="2055" y="58"/>
                  </a:lnTo>
                  <a:lnTo>
                    <a:pt x="2053" y="58"/>
                  </a:lnTo>
                  <a:lnTo>
                    <a:pt x="2051" y="58"/>
                  </a:lnTo>
                  <a:lnTo>
                    <a:pt x="2047" y="60"/>
                  </a:lnTo>
                  <a:lnTo>
                    <a:pt x="2048" y="59"/>
                  </a:lnTo>
                  <a:lnTo>
                    <a:pt x="2047" y="59"/>
                  </a:lnTo>
                  <a:lnTo>
                    <a:pt x="2044" y="62"/>
                  </a:lnTo>
                  <a:lnTo>
                    <a:pt x="2044" y="67"/>
                  </a:lnTo>
                  <a:lnTo>
                    <a:pt x="2045" y="64"/>
                  </a:lnTo>
                  <a:lnTo>
                    <a:pt x="1874" y="225"/>
                  </a:lnTo>
                  <a:lnTo>
                    <a:pt x="1822" y="271"/>
                  </a:lnTo>
                  <a:lnTo>
                    <a:pt x="1772" y="317"/>
                  </a:lnTo>
                  <a:lnTo>
                    <a:pt x="1716" y="364"/>
                  </a:lnTo>
                  <a:lnTo>
                    <a:pt x="1717" y="364"/>
                  </a:lnTo>
                  <a:lnTo>
                    <a:pt x="1660" y="410"/>
                  </a:lnTo>
                  <a:lnTo>
                    <a:pt x="1602" y="454"/>
                  </a:lnTo>
                  <a:lnTo>
                    <a:pt x="1540" y="499"/>
                  </a:lnTo>
                  <a:lnTo>
                    <a:pt x="1479" y="544"/>
                  </a:lnTo>
                  <a:lnTo>
                    <a:pt x="1417" y="585"/>
                  </a:lnTo>
                  <a:lnTo>
                    <a:pt x="1350" y="626"/>
                  </a:lnTo>
                  <a:lnTo>
                    <a:pt x="1285" y="664"/>
                  </a:lnTo>
                  <a:lnTo>
                    <a:pt x="1286" y="664"/>
                  </a:lnTo>
                  <a:lnTo>
                    <a:pt x="1251" y="680"/>
                  </a:lnTo>
                  <a:lnTo>
                    <a:pt x="1217" y="698"/>
                  </a:lnTo>
                  <a:lnTo>
                    <a:pt x="1184" y="713"/>
                  </a:lnTo>
                  <a:lnTo>
                    <a:pt x="1150" y="731"/>
                  </a:lnTo>
                  <a:lnTo>
                    <a:pt x="1150" y="730"/>
                  </a:lnTo>
                  <a:lnTo>
                    <a:pt x="1047" y="770"/>
                  </a:lnTo>
                  <a:lnTo>
                    <a:pt x="977" y="788"/>
                  </a:lnTo>
                  <a:lnTo>
                    <a:pt x="907" y="806"/>
                  </a:lnTo>
                  <a:lnTo>
                    <a:pt x="837" y="816"/>
                  </a:lnTo>
                  <a:lnTo>
                    <a:pt x="803" y="817"/>
                  </a:lnTo>
                  <a:lnTo>
                    <a:pt x="802" y="817"/>
                  </a:lnTo>
                  <a:lnTo>
                    <a:pt x="769" y="821"/>
                  </a:lnTo>
                  <a:lnTo>
                    <a:pt x="735" y="821"/>
                  </a:lnTo>
                  <a:lnTo>
                    <a:pt x="701" y="817"/>
                  </a:lnTo>
                  <a:lnTo>
                    <a:pt x="629" y="812"/>
                  </a:lnTo>
                  <a:lnTo>
                    <a:pt x="594" y="806"/>
                  </a:lnTo>
                  <a:lnTo>
                    <a:pt x="595" y="806"/>
                  </a:lnTo>
                  <a:lnTo>
                    <a:pt x="528" y="785"/>
                  </a:lnTo>
                  <a:lnTo>
                    <a:pt x="494" y="773"/>
                  </a:lnTo>
                  <a:lnTo>
                    <a:pt x="460" y="759"/>
                  </a:lnTo>
                  <a:lnTo>
                    <a:pt x="393" y="726"/>
                  </a:lnTo>
                  <a:lnTo>
                    <a:pt x="360" y="704"/>
                  </a:lnTo>
                  <a:lnTo>
                    <a:pt x="296" y="659"/>
                  </a:lnTo>
                  <a:lnTo>
                    <a:pt x="264" y="631"/>
                  </a:lnTo>
                  <a:lnTo>
                    <a:pt x="231" y="602"/>
                  </a:lnTo>
                  <a:lnTo>
                    <a:pt x="200" y="569"/>
                  </a:lnTo>
                  <a:lnTo>
                    <a:pt x="138" y="499"/>
                  </a:lnTo>
                  <a:lnTo>
                    <a:pt x="139" y="499"/>
                  </a:lnTo>
                  <a:lnTo>
                    <a:pt x="109" y="458"/>
                  </a:lnTo>
                  <a:lnTo>
                    <a:pt x="79" y="419"/>
                  </a:lnTo>
                  <a:lnTo>
                    <a:pt x="80" y="421"/>
                  </a:lnTo>
                  <a:lnTo>
                    <a:pt x="80" y="419"/>
                  </a:lnTo>
                  <a:lnTo>
                    <a:pt x="77" y="416"/>
                  </a:lnTo>
                  <a:lnTo>
                    <a:pt x="75" y="416"/>
                  </a:lnTo>
                  <a:lnTo>
                    <a:pt x="78" y="419"/>
                  </a:lnTo>
                  <a:lnTo>
                    <a:pt x="78" y="417"/>
                  </a:lnTo>
                  <a:lnTo>
                    <a:pt x="75" y="415"/>
                  </a:lnTo>
                  <a:lnTo>
                    <a:pt x="74" y="415"/>
                  </a:lnTo>
                  <a:lnTo>
                    <a:pt x="76" y="418"/>
                  </a:lnTo>
                  <a:lnTo>
                    <a:pt x="83" y="402"/>
                  </a:lnTo>
                  <a:lnTo>
                    <a:pt x="88" y="386"/>
                  </a:lnTo>
                  <a:lnTo>
                    <a:pt x="91" y="374"/>
                  </a:lnTo>
                  <a:lnTo>
                    <a:pt x="91" y="373"/>
                  </a:lnTo>
                  <a:lnTo>
                    <a:pt x="93" y="360"/>
                  </a:lnTo>
                  <a:lnTo>
                    <a:pt x="95" y="349"/>
                  </a:lnTo>
                  <a:lnTo>
                    <a:pt x="95" y="348"/>
                  </a:lnTo>
                  <a:lnTo>
                    <a:pt x="91" y="334"/>
                  </a:lnTo>
                  <a:lnTo>
                    <a:pt x="91" y="333"/>
                  </a:lnTo>
                  <a:lnTo>
                    <a:pt x="85" y="328"/>
                  </a:lnTo>
                  <a:lnTo>
                    <a:pt x="83" y="328"/>
                  </a:lnTo>
                  <a:lnTo>
                    <a:pt x="76" y="328"/>
                  </a:lnTo>
                  <a:lnTo>
                    <a:pt x="68" y="329"/>
                  </a:lnTo>
                  <a:lnTo>
                    <a:pt x="67" y="330"/>
                  </a:lnTo>
                  <a:lnTo>
                    <a:pt x="62" y="335"/>
                  </a:lnTo>
                  <a:lnTo>
                    <a:pt x="54" y="343"/>
                  </a:lnTo>
                  <a:lnTo>
                    <a:pt x="45" y="352"/>
                  </a:lnTo>
                  <a:lnTo>
                    <a:pt x="27" y="380"/>
                  </a:lnTo>
                  <a:lnTo>
                    <a:pt x="14" y="411"/>
                  </a:lnTo>
                  <a:lnTo>
                    <a:pt x="13" y="411"/>
                  </a:lnTo>
                  <a:lnTo>
                    <a:pt x="9" y="427"/>
                  </a:lnTo>
                  <a:lnTo>
                    <a:pt x="4" y="441"/>
                  </a:lnTo>
                  <a:lnTo>
                    <a:pt x="0" y="464"/>
                  </a:lnTo>
                  <a:lnTo>
                    <a:pt x="0" y="465"/>
                  </a:lnTo>
                  <a:lnTo>
                    <a:pt x="4" y="483"/>
                  </a:lnTo>
                  <a:lnTo>
                    <a:pt x="5" y="485"/>
                  </a:lnTo>
                  <a:lnTo>
                    <a:pt x="10" y="488"/>
                  </a:lnTo>
                  <a:lnTo>
                    <a:pt x="11" y="489"/>
                  </a:lnTo>
                  <a:lnTo>
                    <a:pt x="17" y="489"/>
                  </a:lnTo>
                  <a:lnTo>
                    <a:pt x="24" y="487"/>
                  </a:lnTo>
                  <a:lnTo>
                    <a:pt x="37" y="478"/>
                  </a:lnTo>
                  <a:lnTo>
                    <a:pt x="38" y="478"/>
                  </a:lnTo>
                  <a:lnTo>
                    <a:pt x="60" y="450"/>
                  </a:lnTo>
                  <a:lnTo>
                    <a:pt x="60" y="449"/>
                  </a:lnTo>
                  <a:lnTo>
                    <a:pt x="67" y="436"/>
                  </a:lnTo>
                  <a:lnTo>
                    <a:pt x="67" y="435"/>
                  </a:lnTo>
                  <a:lnTo>
                    <a:pt x="67" y="434"/>
                  </a:lnTo>
                  <a:lnTo>
                    <a:pt x="67" y="433"/>
                  </a:lnTo>
                  <a:lnTo>
                    <a:pt x="66" y="433"/>
                  </a:lnTo>
                  <a:lnTo>
                    <a:pt x="65" y="431"/>
                  </a:lnTo>
                  <a:lnTo>
                    <a:pt x="63" y="431"/>
                  </a:lnTo>
                  <a:lnTo>
                    <a:pt x="62" y="433"/>
                  </a:lnTo>
                  <a:lnTo>
                    <a:pt x="55" y="447"/>
                  </a:lnTo>
                  <a:lnTo>
                    <a:pt x="56" y="447"/>
                  </a:lnTo>
                  <a:lnTo>
                    <a:pt x="33" y="474"/>
                  </a:lnTo>
                  <a:lnTo>
                    <a:pt x="21" y="482"/>
                  </a:lnTo>
                  <a:lnTo>
                    <a:pt x="22" y="482"/>
                  </a:lnTo>
                  <a:lnTo>
                    <a:pt x="15" y="483"/>
                  </a:lnTo>
                  <a:lnTo>
                    <a:pt x="16" y="483"/>
                  </a:lnTo>
                  <a:lnTo>
                    <a:pt x="11" y="483"/>
                  </a:lnTo>
                  <a:lnTo>
                    <a:pt x="13" y="484"/>
                  </a:lnTo>
                  <a:lnTo>
                    <a:pt x="8" y="480"/>
                  </a:lnTo>
                  <a:lnTo>
                    <a:pt x="9" y="482"/>
                  </a:lnTo>
                  <a:lnTo>
                    <a:pt x="6" y="464"/>
                  </a:lnTo>
                  <a:lnTo>
                    <a:pt x="6" y="465"/>
                  </a:lnTo>
                  <a:lnTo>
                    <a:pt x="9" y="442"/>
                  </a:lnTo>
                  <a:lnTo>
                    <a:pt x="14" y="428"/>
                  </a:lnTo>
                  <a:lnTo>
                    <a:pt x="19" y="413"/>
                  </a:lnTo>
                  <a:lnTo>
                    <a:pt x="32" y="382"/>
                  </a:lnTo>
                  <a:lnTo>
                    <a:pt x="32" y="383"/>
                  </a:lnTo>
                  <a:lnTo>
                    <a:pt x="50" y="355"/>
                  </a:lnTo>
                  <a:lnTo>
                    <a:pt x="49" y="356"/>
                  </a:lnTo>
                  <a:lnTo>
                    <a:pt x="58" y="347"/>
                  </a:lnTo>
                  <a:lnTo>
                    <a:pt x="66" y="339"/>
                  </a:lnTo>
                  <a:lnTo>
                    <a:pt x="72" y="334"/>
                  </a:lnTo>
                  <a:lnTo>
                    <a:pt x="71" y="335"/>
                  </a:lnTo>
                  <a:lnTo>
                    <a:pt x="78" y="333"/>
                  </a:lnTo>
                  <a:lnTo>
                    <a:pt x="77" y="333"/>
                  </a:lnTo>
                  <a:lnTo>
                    <a:pt x="83" y="333"/>
                  </a:lnTo>
                  <a:lnTo>
                    <a:pt x="82" y="332"/>
                  </a:lnTo>
                  <a:lnTo>
                    <a:pt x="87" y="337"/>
                  </a:lnTo>
                  <a:lnTo>
                    <a:pt x="86" y="336"/>
                  </a:lnTo>
                  <a:lnTo>
                    <a:pt x="89" y="349"/>
                  </a:lnTo>
                  <a:lnTo>
                    <a:pt x="89" y="348"/>
                  </a:lnTo>
                  <a:lnTo>
                    <a:pt x="87" y="359"/>
                  </a:lnTo>
                  <a:lnTo>
                    <a:pt x="86" y="372"/>
                  </a:lnTo>
                  <a:lnTo>
                    <a:pt x="82" y="384"/>
                  </a:lnTo>
                  <a:lnTo>
                    <a:pt x="77" y="400"/>
                  </a:lnTo>
                  <a:lnTo>
                    <a:pt x="71" y="417"/>
                  </a:lnTo>
                  <a:lnTo>
                    <a:pt x="74" y="420"/>
                  </a:lnTo>
                  <a:lnTo>
                    <a:pt x="75" y="420"/>
                  </a:lnTo>
                  <a:lnTo>
                    <a:pt x="72" y="417"/>
                  </a:lnTo>
                  <a:lnTo>
                    <a:pt x="72" y="419"/>
                  </a:lnTo>
                  <a:lnTo>
                    <a:pt x="75" y="422"/>
                  </a:lnTo>
                  <a:lnTo>
                    <a:pt x="77" y="422"/>
                  </a:lnTo>
                  <a:lnTo>
                    <a:pt x="74" y="419"/>
                  </a:lnTo>
                  <a:lnTo>
                    <a:pt x="74" y="421"/>
                  </a:lnTo>
                  <a:lnTo>
                    <a:pt x="74" y="422"/>
                  </a:lnTo>
                  <a:lnTo>
                    <a:pt x="103" y="462"/>
                  </a:lnTo>
                  <a:lnTo>
                    <a:pt x="134" y="503"/>
                  </a:lnTo>
                  <a:lnTo>
                    <a:pt x="196" y="573"/>
                  </a:lnTo>
                  <a:lnTo>
                    <a:pt x="227" y="606"/>
                  </a:lnTo>
                  <a:lnTo>
                    <a:pt x="260" y="635"/>
                  </a:lnTo>
                  <a:lnTo>
                    <a:pt x="292" y="663"/>
                  </a:lnTo>
                  <a:lnTo>
                    <a:pt x="293" y="663"/>
                  </a:lnTo>
                  <a:lnTo>
                    <a:pt x="357" y="709"/>
                  </a:lnTo>
                  <a:lnTo>
                    <a:pt x="390" y="730"/>
                  </a:lnTo>
                  <a:lnTo>
                    <a:pt x="458" y="765"/>
                  </a:lnTo>
                  <a:lnTo>
                    <a:pt x="492" y="778"/>
                  </a:lnTo>
                  <a:lnTo>
                    <a:pt x="526" y="790"/>
                  </a:lnTo>
                  <a:lnTo>
                    <a:pt x="593" y="811"/>
                  </a:lnTo>
                  <a:lnTo>
                    <a:pt x="594" y="811"/>
                  </a:lnTo>
                  <a:lnTo>
                    <a:pt x="628" y="818"/>
                  </a:lnTo>
                  <a:lnTo>
                    <a:pt x="700" y="823"/>
                  </a:lnTo>
                  <a:lnTo>
                    <a:pt x="735" y="826"/>
                  </a:lnTo>
                  <a:lnTo>
                    <a:pt x="769" y="826"/>
                  </a:lnTo>
                  <a:lnTo>
                    <a:pt x="770" y="826"/>
                  </a:lnTo>
                  <a:lnTo>
                    <a:pt x="803" y="823"/>
                  </a:lnTo>
                  <a:lnTo>
                    <a:pt x="837" y="821"/>
                  </a:lnTo>
                  <a:lnTo>
                    <a:pt x="908" y="811"/>
                  </a:lnTo>
                  <a:lnTo>
                    <a:pt x="978" y="793"/>
                  </a:lnTo>
                  <a:lnTo>
                    <a:pt x="1049" y="775"/>
                  </a:lnTo>
                  <a:lnTo>
                    <a:pt x="1152" y="736"/>
                  </a:lnTo>
                  <a:lnTo>
                    <a:pt x="1152" y="735"/>
                  </a:lnTo>
                  <a:lnTo>
                    <a:pt x="1187" y="717"/>
                  </a:lnTo>
                  <a:lnTo>
                    <a:pt x="1219" y="702"/>
                  </a:lnTo>
                  <a:lnTo>
                    <a:pt x="1253" y="685"/>
                  </a:lnTo>
                  <a:lnTo>
                    <a:pt x="1288" y="669"/>
                  </a:lnTo>
                  <a:lnTo>
                    <a:pt x="1289" y="669"/>
                  </a:lnTo>
                  <a:lnTo>
                    <a:pt x="1353" y="631"/>
                  </a:lnTo>
                  <a:lnTo>
                    <a:pt x="1420" y="589"/>
                  </a:lnTo>
                  <a:lnTo>
                    <a:pt x="1482" y="549"/>
                  </a:lnTo>
                  <a:lnTo>
                    <a:pt x="1544" y="503"/>
                  </a:lnTo>
                  <a:lnTo>
                    <a:pt x="1605" y="459"/>
                  </a:lnTo>
                  <a:lnTo>
                    <a:pt x="1663" y="415"/>
                  </a:lnTo>
                  <a:lnTo>
                    <a:pt x="1663" y="414"/>
                  </a:lnTo>
                  <a:lnTo>
                    <a:pt x="1720" y="368"/>
                  </a:lnTo>
                  <a:lnTo>
                    <a:pt x="1776" y="322"/>
                  </a:lnTo>
                  <a:lnTo>
                    <a:pt x="1826" y="275"/>
                  </a:lnTo>
                  <a:lnTo>
                    <a:pt x="1878" y="229"/>
                  </a:lnTo>
                  <a:lnTo>
                    <a:pt x="2049" y="69"/>
                  </a:lnTo>
                  <a:lnTo>
                    <a:pt x="2050" y="67"/>
                  </a:lnTo>
                  <a:lnTo>
                    <a:pt x="2050" y="62"/>
                  </a:lnTo>
                  <a:lnTo>
                    <a:pt x="2047" y="66"/>
                  </a:lnTo>
                  <a:lnTo>
                    <a:pt x="2048" y="66"/>
                  </a:lnTo>
                  <a:lnTo>
                    <a:pt x="2050" y="64"/>
                  </a:lnTo>
                  <a:lnTo>
                    <a:pt x="2054" y="63"/>
                  </a:lnTo>
                  <a:lnTo>
                    <a:pt x="2053" y="63"/>
                  </a:lnTo>
                  <a:lnTo>
                    <a:pt x="2055" y="63"/>
                  </a:lnTo>
                  <a:lnTo>
                    <a:pt x="2057" y="60"/>
                  </a:lnTo>
                  <a:lnTo>
                    <a:pt x="2054" y="40"/>
                  </a:lnTo>
                  <a:lnTo>
                    <a:pt x="2054" y="23"/>
                  </a:lnTo>
                  <a:lnTo>
                    <a:pt x="2057" y="12"/>
                  </a:lnTo>
                  <a:lnTo>
                    <a:pt x="2057" y="13"/>
                  </a:lnTo>
                  <a:lnTo>
                    <a:pt x="2061" y="8"/>
                  </a:lnTo>
                  <a:lnTo>
                    <a:pt x="2059" y="9"/>
                  </a:lnTo>
                  <a:lnTo>
                    <a:pt x="2064" y="7"/>
                  </a:lnTo>
                  <a:lnTo>
                    <a:pt x="2070" y="6"/>
                  </a:lnTo>
                  <a:lnTo>
                    <a:pt x="2069" y="6"/>
                  </a:lnTo>
                  <a:lnTo>
                    <a:pt x="2074" y="7"/>
                  </a:lnTo>
                  <a:lnTo>
                    <a:pt x="2080" y="10"/>
                  </a:lnTo>
                  <a:lnTo>
                    <a:pt x="2092" y="23"/>
                  </a:lnTo>
                  <a:lnTo>
                    <a:pt x="2105" y="42"/>
                  </a:lnTo>
                  <a:lnTo>
                    <a:pt x="2105" y="41"/>
                  </a:lnTo>
                  <a:lnTo>
                    <a:pt x="2110" y="53"/>
                  </a:lnTo>
                  <a:lnTo>
                    <a:pt x="2116" y="76"/>
                  </a:lnTo>
                  <a:lnTo>
                    <a:pt x="2116" y="75"/>
                  </a:lnTo>
                  <a:lnTo>
                    <a:pt x="2118" y="87"/>
                  </a:lnTo>
                  <a:lnTo>
                    <a:pt x="2118" y="86"/>
                  </a:lnTo>
                  <a:lnTo>
                    <a:pt x="2118" y="97"/>
                  </a:lnTo>
                  <a:lnTo>
                    <a:pt x="2118" y="96"/>
                  </a:lnTo>
                  <a:lnTo>
                    <a:pt x="2115" y="110"/>
                  </a:lnTo>
                  <a:lnTo>
                    <a:pt x="2115" y="109"/>
                  </a:lnTo>
                  <a:lnTo>
                    <a:pt x="2111" y="114"/>
                  </a:lnTo>
                  <a:lnTo>
                    <a:pt x="2111" y="113"/>
                  </a:lnTo>
                  <a:lnTo>
                    <a:pt x="2106" y="117"/>
                  </a:lnTo>
                  <a:lnTo>
                    <a:pt x="2106" y="116"/>
                  </a:lnTo>
                  <a:lnTo>
                    <a:pt x="2101" y="118"/>
                  </a:lnTo>
                  <a:lnTo>
                    <a:pt x="2103" y="119"/>
                  </a:lnTo>
                  <a:lnTo>
                    <a:pt x="2099" y="117"/>
                  </a:lnTo>
                  <a:lnTo>
                    <a:pt x="2098" y="116"/>
                  </a:lnTo>
                  <a:lnTo>
                    <a:pt x="2092" y="115"/>
                  </a:lnTo>
                  <a:lnTo>
                    <a:pt x="2093" y="115"/>
                  </a:lnTo>
                  <a:lnTo>
                    <a:pt x="2087" y="111"/>
                  </a:lnTo>
                  <a:lnTo>
                    <a:pt x="2075" y="96"/>
                  </a:lnTo>
                  <a:lnTo>
                    <a:pt x="2076" y="97"/>
                  </a:lnTo>
                  <a:lnTo>
                    <a:pt x="2065" y="78"/>
                  </a:lnTo>
                  <a:lnTo>
                    <a:pt x="2061" y="78"/>
                  </a:lnTo>
                  <a:lnTo>
                    <a:pt x="1963" y="166"/>
                  </a:lnTo>
                  <a:lnTo>
                    <a:pt x="1858" y="265"/>
                  </a:lnTo>
                  <a:lnTo>
                    <a:pt x="1688" y="417"/>
                  </a:lnTo>
                  <a:lnTo>
                    <a:pt x="1503" y="566"/>
                  </a:lnTo>
                  <a:lnTo>
                    <a:pt x="1503" y="565"/>
                  </a:lnTo>
                  <a:lnTo>
                    <a:pt x="1438" y="613"/>
                  </a:lnTo>
                  <a:lnTo>
                    <a:pt x="1374" y="659"/>
                  </a:lnTo>
                  <a:lnTo>
                    <a:pt x="1307" y="701"/>
                  </a:lnTo>
                  <a:lnTo>
                    <a:pt x="1240" y="741"/>
                  </a:lnTo>
                  <a:lnTo>
                    <a:pt x="1209" y="759"/>
                  </a:lnTo>
                  <a:lnTo>
                    <a:pt x="1107" y="809"/>
                  </a:lnTo>
                  <a:lnTo>
                    <a:pt x="1073" y="822"/>
                  </a:lnTo>
                  <a:lnTo>
                    <a:pt x="1073" y="823"/>
                  </a:lnTo>
                  <a:lnTo>
                    <a:pt x="1006" y="850"/>
                  </a:lnTo>
                  <a:lnTo>
                    <a:pt x="938" y="868"/>
                  </a:lnTo>
                  <a:lnTo>
                    <a:pt x="902" y="878"/>
                  </a:lnTo>
                  <a:lnTo>
                    <a:pt x="835" y="891"/>
                  </a:lnTo>
                  <a:lnTo>
                    <a:pt x="769" y="896"/>
                  </a:lnTo>
                  <a:lnTo>
                    <a:pt x="735" y="896"/>
                  </a:lnTo>
                  <a:lnTo>
                    <a:pt x="667" y="894"/>
                  </a:lnTo>
                  <a:lnTo>
                    <a:pt x="632" y="889"/>
                  </a:lnTo>
                  <a:lnTo>
                    <a:pt x="633" y="889"/>
                  </a:lnTo>
                  <a:lnTo>
                    <a:pt x="567" y="874"/>
                  </a:lnTo>
                  <a:lnTo>
                    <a:pt x="533" y="863"/>
                  </a:lnTo>
                  <a:lnTo>
                    <a:pt x="500" y="852"/>
                  </a:lnTo>
                  <a:lnTo>
                    <a:pt x="501" y="852"/>
                  </a:lnTo>
                  <a:lnTo>
                    <a:pt x="466" y="837"/>
                  </a:lnTo>
                  <a:lnTo>
                    <a:pt x="404" y="803"/>
                  </a:lnTo>
                  <a:lnTo>
                    <a:pt x="372" y="782"/>
                  </a:lnTo>
                  <a:lnTo>
                    <a:pt x="341" y="757"/>
                  </a:lnTo>
                  <a:lnTo>
                    <a:pt x="341" y="758"/>
                  </a:lnTo>
                  <a:lnTo>
                    <a:pt x="276" y="703"/>
                  </a:lnTo>
                  <a:lnTo>
                    <a:pt x="215" y="639"/>
                  </a:lnTo>
                  <a:lnTo>
                    <a:pt x="185" y="604"/>
                  </a:lnTo>
                  <a:lnTo>
                    <a:pt x="154" y="566"/>
                  </a:lnTo>
                  <a:lnTo>
                    <a:pt x="96" y="481"/>
                  </a:lnTo>
                  <a:lnTo>
                    <a:pt x="67" y="43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mtClean="0"/>
            </a:p>
          </p:txBody>
        </p:sp>
      </p:grpSp>
      <p:grpSp>
        <p:nvGrpSpPr>
          <p:cNvPr id="5134" name="Group 18"/>
          <p:cNvGrpSpPr>
            <a:grpSpLocks noChangeAspect="1"/>
          </p:cNvGrpSpPr>
          <p:nvPr/>
        </p:nvGrpSpPr>
        <p:grpSpPr bwMode="auto">
          <a:xfrm>
            <a:off x="4186238" y="1458913"/>
            <a:ext cx="381000" cy="381000"/>
            <a:chOff x="3740" y="1334"/>
            <a:chExt cx="240" cy="240"/>
          </a:xfrm>
        </p:grpSpPr>
        <p:sp>
          <p:nvSpPr>
            <p:cNvPr id="5189" name="AutoShape 17"/>
            <p:cNvSpPr>
              <a:spLocks noChangeAspect="1" noChangeArrowheads="1" noTextEdit="1"/>
            </p:cNvSpPr>
            <p:nvPr/>
          </p:nvSpPr>
          <p:spPr bwMode="auto">
            <a:xfrm>
              <a:off x="3740" y="1334"/>
              <a:ext cx="240"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
          <p:nvSpPr>
            <p:cNvPr id="5190" name="Freeform 20"/>
            <p:cNvSpPr>
              <a:spLocks/>
            </p:cNvSpPr>
            <p:nvPr/>
          </p:nvSpPr>
          <p:spPr bwMode="auto">
            <a:xfrm>
              <a:off x="3740" y="1334"/>
              <a:ext cx="240" cy="240"/>
            </a:xfrm>
            <a:custGeom>
              <a:avLst/>
              <a:gdLst>
                <a:gd name="T0" fmla="*/ 10 w 3114"/>
                <a:gd name="T1" fmla="*/ 0 h 3114"/>
                <a:gd name="T2" fmla="*/ 11 w 3114"/>
                <a:gd name="T3" fmla="*/ 0 h 3114"/>
                <a:gd name="T4" fmla="*/ 12 w 3114"/>
                <a:gd name="T5" fmla="*/ 0 h 3114"/>
                <a:gd name="T6" fmla="*/ 13 w 3114"/>
                <a:gd name="T7" fmla="*/ 1 h 3114"/>
                <a:gd name="T8" fmla="*/ 14 w 3114"/>
                <a:gd name="T9" fmla="*/ 2 h 3114"/>
                <a:gd name="T10" fmla="*/ 16 w 3114"/>
                <a:gd name="T11" fmla="*/ 3 h 3114"/>
                <a:gd name="T12" fmla="*/ 16 w 3114"/>
                <a:gd name="T13" fmla="*/ 3 h 3114"/>
                <a:gd name="T14" fmla="*/ 17 w 3114"/>
                <a:gd name="T15" fmla="*/ 5 h 3114"/>
                <a:gd name="T16" fmla="*/ 18 w 3114"/>
                <a:gd name="T17" fmla="*/ 6 h 3114"/>
                <a:gd name="T18" fmla="*/ 18 w 3114"/>
                <a:gd name="T19" fmla="*/ 7 h 3114"/>
                <a:gd name="T20" fmla="*/ 18 w 3114"/>
                <a:gd name="T21" fmla="*/ 8 h 3114"/>
                <a:gd name="T22" fmla="*/ 18 w 3114"/>
                <a:gd name="T23" fmla="*/ 9 h 3114"/>
                <a:gd name="T24" fmla="*/ 18 w 3114"/>
                <a:gd name="T25" fmla="*/ 11 h 3114"/>
                <a:gd name="T26" fmla="*/ 18 w 3114"/>
                <a:gd name="T27" fmla="*/ 12 h 3114"/>
                <a:gd name="T28" fmla="*/ 18 w 3114"/>
                <a:gd name="T29" fmla="*/ 13 h 3114"/>
                <a:gd name="T30" fmla="*/ 17 w 3114"/>
                <a:gd name="T31" fmla="*/ 14 h 3114"/>
                <a:gd name="T32" fmla="*/ 16 w 3114"/>
                <a:gd name="T33" fmla="*/ 16 h 3114"/>
                <a:gd name="T34" fmla="*/ 15 w 3114"/>
                <a:gd name="T35" fmla="*/ 16 h 3114"/>
                <a:gd name="T36" fmla="*/ 15 w 3114"/>
                <a:gd name="T37" fmla="*/ 17 h 3114"/>
                <a:gd name="T38" fmla="*/ 14 w 3114"/>
                <a:gd name="T39" fmla="*/ 17 h 3114"/>
                <a:gd name="T40" fmla="*/ 13 w 3114"/>
                <a:gd name="T41" fmla="*/ 17 h 3114"/>
                <a:gd name="T42" fmla="*/ 13 w 3114"/>
                <a:gd name="T43" fmla="*/ 18 h 3114"/>
                <a:gd name="T44" fmla="*/ 12 w 3114"/>
                <a:gd name="T45" fmla="*/ 18 h 3114"/>
                <a:gd name="T46" fmla="*/ 11 w 3114"/>
                <a:gd name="T47" fmla="*/ 18 h 3114"/>
                <a:gd name="T48" fmla="*/ 10 w 3114"/>
                <a:gd name="T49" fmla="*/ 18 h 3114"/>
                <a:gd name="T50" fmla="*/ 9 w 3114"/>
                <a:gd name="T51" fmla="*/ 18 h 3114"/>
                <a:gd name="T52" fmla="*/ 7 w 3114"/>
                <a:gd name="T53" fmla="*/ 18 h 3114"/>
                <a:gd name="T54" fmla="*/ 6 w 3114"/>
                <a:gd name="T55" fmla="*/ 18 h 3114"/>
                <a:gd name="T56" fmla="*/ 6 w 3114"/>
                <a:gd name="T57" fmla="*/ 18 h 3114"/>
                <a:gd name="T58" fmla="*/ 5 w 3114"/>
                <a:gd name="T59" fmla="*/ 17 h 3114"/>
                <a:gd name="T60" fmla="*/ 4 w 3114"/>
                <a:gd name="T61" fmla="*/ 17 h 3114"/>
                <a:gd name="T62" fmla="*/ 4 w 3114"/>
                <a:gd name="T63" fmla="*/ 17 h 3114"/>
                <a:gd name="T64" fmla="*/ 3 w 3114"/>
                <a:gd name="T65" fmla="*/ 16 h 3114"/>
                <a:gd name="T66" fmla="*/ 3 w 3114"/>
                <a:gd name="T67" fmla="*/ 16 h 3114"/>
                <a:gd name="T68" fmla="*/ 2 w 3114"/>
                <a:gd name="T69" fmla="*/ 14 h 3114"/>
                <a:gd name="T70" fmla="*/ 1 w 3114"/>
                <a:gd name="T71" fmla="*/ 13 h 3114"/>
                <a:gd name="T72" fmla="*/ 0 w 3114"/>
                <a:gd name="T73" fmla="*/ 12 h 3114"/>
                <a:gd name="T74" fmla="*/ 0 w 3114"/>
                <a:gd name="T75" fmla="*/ 11 h 3114"/>
                <a:gd name="T76" fmla="*/ 0 w 3114"/>
                <a:gd name="T77" fmla="*/ 9 h 3114"/>
                <a:gd name="T78" fmla="*/ 0 w 3114"/>
                <a:gd name="T79" fmla="*/ 8 h 3114"/>
                <a:gd name="T80" fmla="*/ 0 w 3114"/>
                <a:gd name="T81" fmla="*/ 7 h 3114"/>
                <a:gd name="T82" fmla="*/ 1 w 3114"/>
                <a:gd name="T83" fmla="*/ 6 h 3114"/>
                <a:gd name="T84" fmla="*/ 1 w 3114"/>
                <a:gd name="T85" fmla="*/ 5 h 3114"/>
                <a:gd name="T86" fmla="*/ 2 w 3114"/>
                <a:gd name="T87" fmla="*/ 3 h 3114"/>
                <a:gd name="T88" fmla="*/ 3 w 3114"/>
                <a:gd name="T89" fmla="*/ 2 h 3114"/>
                <a:gd name="T90" fmla="*/ 4 w 3114"/>
                <a:gd name="T91" fmla="*/ 1 h 3114"/>
                <a:gd name="T92" fmla="*/ 5 w 3114"/>
                <a:gd name="T93" fmla="*/ 1 h 3114"/>
                <a:gd name="T94" fmla="*/ 6 w 3114"/>
                <a:gd name="T95" fmla="*/ 0 h 3114"/>
                <a:gd name="T96" fmla="*/ 7 w 3114"/>
                <a:gd name="T97" fmla="*/ 0 h 3114"/>
                <a:gd name="T98" fmla="*/ 9 w 3114"/>
                <a:gd name="T99" fmla="*/ 0 h 311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3114" h="3114">
                  <a:moveTo>
                    <a:pt x="1557" y="0"/>
                  </a:moveTo>
                  <a:lnTo>
                    <a:pt x="1598" y="0"/>
                  </a:lnTo>
                  <a:lnTo>
                    <a:pt x="1638" y="2"/>
                  </a:lnTo>
                  <a:lnTo>
                    <a:pt x="1716" y="8"/>
                  </a:lnTo>
                  <a:lnTo>
                    <a:pt x="1793" y="19"/>
                  </a:lnTo>
                  <a:lnTo>
                    <a:pt x="1870" y="33"/>
                  </a:lnTo>
                  <a:lnTo>
                    <a:pt x="1909" y="39"/>
                  </a:lnTo>
                  <a:lnTo>
                    <a:pt x="1983" y="60"/>
                  </a:lnTo>
                  <a:lnTo>
                    <a:pt x="2057" y="82"/>
                  </a:lnTo>
                  <a:lnTo>
                    <a:pt x="2127" y="108"/>
                  </a:lnTo>
                  <a:lnTo>
                    <a:pt x="2198" y="139"/>
                  </a:lnTo>
                  <a:lnTo>
                    <a:pt x="2264" y="172"/>
                  </a:lnTo>
                  <a:lnTo>
                    <a:pt x="2301" y="188"/>
                  </a:lnTo>
                  <a:lnTo>
                    <a:pt x="2396" y="247"/>
                  </a:lnTo>
                  <a:lnTo>
                    <a:pt x="2427" y="267"/>
                  </a:lnTo>
                  <a:lnTo>
                    <a:pt x="2489" y="311"/>
                  </a:lnTo>
                  <a:lnTo>
                    <a:pt x="2547" y="357"/>
                  </a:lnTo>
                  <a:lnTo>
                    <a:pt x="2631" y="432"/>
                  </a:lnTo>
                  <a:lnTo>
                    <a:pt x="2658" y="458"/>
                  </a:lnTo>
                  <a:lnTo>
                    <a:pt x="2684" y="483"/>
                  </a:lnTo>
                  <a:lnTo>
                    <a:pt x="2758" y="568"/>
                  </a:lnTo>
                  <a:lnTo>
                    <a:pt x="2804" y="627"/>
                  </a:lnTo>
                  <a:lnTo>
                    <a:pt x="2849" y="687"/>
                  </a:lnTo>
                  <a:lnTo>
                    <a:pt x="2907" y="784"/>
                  </a:lnTo>
                  <a:lnTo>
                    <a:pt x="2943" y="850"/>
                  </a:lnTo>
                  <a:lnTo>
                    <a:pt x="2977" y="917"/>
                  </a:lnTo>
                  <a:lnTo>
                    <a:pt x="3007" y="989"/>
                  </a:lnTo>
                  <a:lnTo>
                    <a:pt x="3032" y="1059"/>
                  </a:lnTo>
                  <a:lnTo>
                    <a:pt x="3056" y="1133"/>
                  </a:lnTo>
                  <a:lnTo>
                    <a:pt x="3075" y="1207"/>
                  </a:lnTo>
                  <a:lnTo>
                    <a:pt x="3083" y="1244"/>
                  </a:lnTo>
                  <a:lnTo>
                    <a:pt x="3095" y="1321"/>
                  </a:lnTo>
                  <a:lnTo>
                    <a:pt x="3106" y="1398"/>
                  </a:lnTo>
                  <a:lnTo>
                    <a:pt x="3113" y="1477"/>
                  </a:lnTo>
                  <a:lnTo>
                    <a:pt x="3114" y="1517"/>
                  </a:lnTo>
                  <a:lnTo>
                    <a:pt x="3114" y="1598"/>
                  </a:lnTo>
                  <a:lnTo>
                    <a:pt x="3113" y="1637"/>
                  </a:lnTo>
                  <a:lnTo>
                    <a:pt x="3106" y="1716"/>
                  </a:lnTo>
                  <a:lnTo>
                    <a:pt x="3095" y="1794"/>
                  </a:lnTo>
                  <a:lnTo>
                    <a:pt x="3083" y="1870"/>
                  </a:lnTo>
                  <a:lnTo>
                    <a:pt x="3075" y="1907"/>
                  </a:lnTo>
                  <a:lnTo>
                    <a:pt x="3056" y="1983"/>
                  </a:lnTo>
                  <a:lnTo>
                    <a:pt x="3032" y="2057"/>
                  </a:lnTo>
                  <a:lnTo>
                    <a:pt x="3007" y="2129"/>
                  </a:lnTo>
                  <a:lnTo>
                    <a:pt x="2977" y="2197"/>
                  </a:lnTo>
                  <a:lnTo>
                    <a:pt x="2943" y="2264"/>
                  </a:lnTo>
                  <a:lnTo>
                    <a:pt x="2907" y="2333"/>
                  </a:lnTo>
                  <a:lnTo>
                    <a:pt x="2849" y="2427"/>
                  </a:lnTo>
                  <a:lnTo>
                    <a:pt x="2826" y="2458"/>
                  </a:lnTo>
                  <a:lnTo>
                    <a:pt x="2758" y="2546"/>
                  </a:lnTo>
                  <a:lnTo>
                    <a:pt x="2684" y="2631"/>
                  </a:lnTo>
                  <a:lnTo>
                    <a:pt x="2631" y="2684"/>
                  </a:lnTo>
                  <a:lnTo>
                    <a:pt x="2604" y="2710"/>
                  </a:lnTo>
                  <a:lnTo>
                    <a:pt x="2576" y="2736"/>
                  </a:lnTo>
                  <a:lnTo>
                    <a:pt x="2518" y="2783"/>
                  </a:lnTo>
                  <a:lnTo>
                    <a:pt x="2489" y="2805"/>
                  </a:lnTo>
                  <a:lnTo>
                    <a:pt x="2458" y="2826"/>
                  </a:lnTo>
                  <a:lnTo>
                    <a:pt x="2427" y="2849"/>
                  </a:lnTo>
                  <a:lnTo>
                    <a:pt x="2396" y="2869"/>
                  </a:lnTo>
                  <a:lnTo>
                    <a:pt x="2363" y="2890"/>
                  </a:lnTo>
                  <a:lnTo>
                    <a:pt x="2332" y="2907"/>
                  </a:lnTo>
                  <a:lnTo>
                    <a:pt x="2301" y="2927"/>
                  </a:lnTo>
                  <a:lnTo>
                    <a:pt x="2264" y="2942"/>
                  </a:lnTo>
                  <a:lnTo>
                    <a:pt x="2232" y="2962"/>
                  </a:lnTo>
                  <a:lnTo>
                    <a:pt x="2198" y="2975"/>
                  </a:lnTo>
                  <a:lnTo>
                    <a:pt x="2163" y="2993"/>
                  </a:lnTo>
                  <a:lnTo>
                    <a:pt x="2127" y="3006"/>
                  </a:lnTo>
                  <a:lnTo>
                    <a:pt x="2093" y="3020"/>
                  </a:lnTo>
                  <a:lnTo>
                    <a:pt x="2057" y="3032"/>
                  </a:lnTo>
                  <a:lnTo>
                    <a:pt x="2021" y="3046"/>
                  </a:lnTo>
                  <a:lnTo>
                    <a:pt x="1909" y="3075"/>
                  </a:lnTo>
                  <a:lnTo>
                    <a:pt x="1870" y="3083"/>
                  </a:lnTo>
                  <a:lnTo>
                    <a:pt x="1755" y="3103"/>
                  </a:lnTo>
                  <a:lnTo>
                    <a:pt x="1716" y="3106"/>
                  </a:lnTo>
                  <a:lnTo>
                    <a:pt x="1677" y="3111"/>
                  </a:lnTo>
                  <a:lnTo>
                    <a:pt x="1598" y="3114"/>
                  </a:lnTo>
                  <a:lnTo>
                    <a:pt x="1517" y="3114"/>
                  </a:lnTo>
                  <a:lnTo>
                    <a:pt x="1438" y="3111"/>
                  </a:lnTo>
                  <a:lnTo>
                    <a:pt x="1398" y="3106"/>
                  </a:lnTo>
                  <a:lnTo>
                    <a:pt x="1359" y="3103"/>
                  </a:lnTo>
                  <a:lnTo>
                    <a:pt x="1245" y="3083"/>
                  </a:lnTo>
                  <a:lnTo>
                    <a:pt x="1207" y="3075"/>
                  </a:lnTo>
                  <a:lnTo>
                    <a:pt x="1096" y="3046"/>
                  </a:lnTo>
                  <a:lnTo>
                    <a:pt x="1059" y="3032"/>
                  </a:lnTo>
                  <a:lnTo>
                    <a:pt x="1024" y="3020"/>
                  </a:lnTo>
                  <a:lnTo>
                    <a:pt x="989" y="3006"/>
                  </a:lnTo>
                  <a:lnTo>
                    <a:pt x="953" y="2993"/>
                  </a:lnTo>
                  <a:lnTo>
                    <a:pt x="917" y="2975"/>
                  </a:lnTo>
                  <a:lnTo>
                    <a:pt x="883" y="2962"/>
                  </a:lnTo>
                  <a:lnTo>
                    <a:pt x="850" y="2942"/>
                  </a:lnTo>
                  <a:lnTo>
                    <a:pt x="816" y="2927"/>
                  </a:lnTo>
                  <a:lnTo>
                    <a:pt x="785" y="2907"/>
                  </a:lnTo>
                  <a:lnTo>
                    <a:pt x="753" y="2890"/>
                  </a:lnTo>
                  <a:lnTo>
                    <a:pt x="719" y="2869"/>
                  </a:lnTo>
                  <a:lnTo>
                    <a:pt x="688" y="2849"/>
                  </a:lnTo>
                  <a:lnTo>
                    <a:pt x="659" y="2826"/>
                  </a:lnTo>
                  <a:lnTo>
                    <a:pt x="628" y="2805"/>
                  </a:lnTo>
                  <a:lnTo>
                    <a:pt x="598" y="2783"/>
                  </a:lnTo>
                  <a:lnTo>
                    <a:pt x="540" y="2736"/>
                  </a:lnTo>
                  <a:lnTo>
                    <a:pt x="511" y="2710"/>
                  </a:lnTo>
                  <a:lnTo>
                    <a:pt x="458" y="2656"/>
                  </a:lnTo>
                  <a:lnTo>
                    <a:pt x="431" y="2631"/>
                  </a:lnTo>
                  <a:lnTo>
                    <a:pt x="357" y="2546"/>
                  </a:lnTo>
                  <a:lnTo>
                    <a:pt x="289" y="2458"/>
                  </a:lnTo>
                  <a:lnTo>
                    <a:pt x="267" y="2427"/>
                  </a:lnTo>
                  <a:lnTo>
                    <a:pt x="208" y="2333"/>
                  </a:lnTo>
                  <a:lnTo>
                    <a:pt x="172" y="2264"/>
                  </a:lnTo>
                  <a:lnTo>
                    <a:pt x="139" y="2197"/>
                  </a:lnTo>
                  <a:lnTo>
                    <a:pt x="110" y="2129"/>
                  </a:lnTo>
                  <a:lnTo>
                    <a:pt x="82" y="2057"/>
                  </a:lnTo>
                  <a:lnTo>
                    <a:pt x="61" y="1983"/>
                  </a:lnTo>
                  <a:lnTo>
                    <a:pt x="40" y="1907"/>
                  </a:lnTo>
                  <a:lnTo>
                    <a:pt x="33" y="1870"/>
                  </a:lnTo>
                  <a:lnTo>
                    <a:pt x="20" y="1794"/>
                  </a:lnTo>
                  <a:lnTo>
                    <a:pt x="9" y="1716"/>
                  </a:lnTo>
                  <a:lnTo>
                    <a:pt x="2" y="1637"/>
                  </a:lnTo>
                  <a:lnTo>
                    <a:pt x="0" y="1598"/>
                  </a:lnTo>
                  <a:lnTo>
                    <a:pt x="0" y="1517"/>
                  </a:lnTo>
                  <a:lnTo>
                    <a:pt x="2" y="1477"/>
                  </a:lnTo>
                  <a:lnTo>
                    <a:pt x="9" y="1398"/>
                  </a:lnTo>
                  <a:lnTo>
                    <a:pt x="20" y="1321"/>
                  </a:lnTo>
                  <a:lnTo>
                    <a:pt x="33" y="1244"/>
                  </a:lnTo>
                  <a:lnTo>
                    <a:pt x="40" y="1207"/>
                  </a:lnTo>
                  <a:lnTo>
                    <a:pt x="61" y="1133"/>
                  </a:lnTo>
                  <a:lnTo>
                    <a:pt x="82" y="1059"/>
                  </a:lnTo>
                  <a:lnTo>
                    <a:pt x="110" y="989"/>
                  </a:lnTo>
                  <a:lnTo>
                    <a:pt x="139" y="917"/>
                  </a:lnTo>
                  <a:lnTo>
                    <a:pt x="172" y="850"/>
                  </a:lnTo>
                  <a:lnTo>
                    <a:pt x="208" y="784"/>
                  </a:lnTo>
                  <a:lnTo>
                    <a:pt x="267" y="687"/>
                  </a:lnTo>
                  <a:lnTo>
                    <a:pt x="312" y="627"/>
                  </a:lnTo>
                  <a:lnTo>
                    <a:pt x="357" y="568"/>
                  </a:lnTo>
                  <a:lnTo>
                    <a:pt x="431" y="483"/>
                  </a:lnTo>
                  <a:lnTo>
                    <a:pt x="483" y="432"/>
                  </a:lnTo>
                  <a:lnTo>
                    <a:pt x="568" y="357"/>
                  </a:lnTo>
                  <a:lnTo>
                    <a:pt x="628" y="311"/>
                  </a:lnTo>
                  <a:lnTo>
                    <a:pt x="688" y="267"/>
                  </a:lnTo>
                  <a:lnTo>
                    <a:pt x="719" y="247"/>
                  </a:lnTo>
                  <a:lnTo>
                    <a:pt x="785" y="207"/>
                  </a:lnTo>
                  <a:lnTo>
                    <a:pt x="816" y="188"/>
                  </a:lnTo>
                  <a:lnTo>
                    <a:pt x="883" y="154"/>
                  </a:lnTo>
                  <a:lnTo>
                    <a:pt x="917" y="139"/>
                  </a:lnTo>
                  <a:lnTo>
                    <a:pt x="989" y="108"/>
                  </a:lnTo>
                  <a:lnTo>
                    <a:pt x="1059" y="82"/>
                  </a:lnTo>
                  <a:lnTo>
                    <a:pt x="1133" y="60"/>
                  </a:lnTo>
                  <a:lnTo>
                    <a:pt x="1207" y="39"/>
                  </a:lnTo>
                  <a:lnTo>
                    <a:pt x="1245" y="33"/>
                  </a:lnTo>
                  <a:lnTo>
                    <a:pt x="1322" y="19"/>
                  </a:lnTo>
                  <a:lnTo>
                    <a:pt x="1398" y="8"/>
                  </a:lnTo>
                  <a:lnTo>
                    <a:pt x="1478" y="2"/>
                  </a:lnTo>
                  <a:lnTo>
                    <a:pt x="1517" y="0"/>
                  </a:lnTo>
                  <a:lnTo>
                    <a:pt x="1557" y="0"/>
                  </a:lnTo>
                  <a:close/>
                </a:path>
              </a:pathLst>
            </a:custGeom>
            <a:solidFill>
              <a:srgbClr val="FFF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mtClean="0"/>
            </a:p>
          </p:txBody>
        </p:sp>
        <p:sp>
          <p:nvSpPr>
            <p:cNvPr id="5191" name="Freeform 21"/>
            <p:cNvSpPr>
              <a:spLocks/>
            </p:cNvSpPr>
            <p:nvPr/>
          </p:nvSpPr>
          <p:spPr bwMode="auto">
            <a:xfrm>
              <a:off x="3808" y="1398"/>
              <a:ext cx="25" cy="52"/>
            </a:xfrm>
            <a:custGeom>
              <a:avLst/>
              <a:gdLst>
                <a:gd name="T0" fmla="*/ 1 w 324"/>
                <a:gd name="T1" fmla="*/ 0 h 686"/>
                <a:gd name="T2" fmla="*/ 1 w 324"/>
                <a:gd name="T3" fmla="*/ 0 h 686"/>
                <a:gd name="T4" fmla="*/ 1 w 324"/>
                <a:gd name="T5" fmla="*/ 0 h 686"/>
                <a:gd name="T6" fmla="*/ 1 w 324"/>
                <a:gd name="T7" fmla="*/ 0 h 686"/>
                <a:gd name="T8" fmla="*/ 1 w 324"/>
                <a:gd name="T9" fmla="*/ 0 h 686"/>
                <a:gd name="T10" fmla="*/ 1 w 324"/>
                <a:gd name="T11" fmla="*/ 0 h 686"/>
                <a:gd name="T12" fmla="*/ 2 w 324"/>
                <a:gd name="T13" fmla="*/ 0 h 686"/>
                <a:gd name="T14" fmla="*/ 2 w 324"/>
                <a:gd name="T15" fmla="*/ 1 h 686"/>
                <a:gd name="T16" fmla="*/ 2 w 324"/>
                <a:gd name="T17" fmla="*/ 1 h 686"/>
                <a:gd name="T18" fmla="*/ 2 w 324"/>
                <a:gd name="T19" fmla="*/ 1 h 686"/>
                <a:gd name="T20" fmla="*/ 2 w 324"/>
                <a:gd name="T21" fmla="*/ 1 h 686"/>
                <a:gd name="T22" fmla="*/ 2 w 324"/>
                <a:gd name="T23" fmla="*/ 1 h 686"/>
                <a:gd name="T24" fmla="*/ 2 w 324"/>
                <a:gd name="T25" fmla="*/ 2 h 686"/>
                <a:gd name="T26" fmla="*/ 2 w 324"/>
                <a:gd name="T27" fmla="*/ 2 h 686"/>
                <a:gd name="T28" fmla="*/ 2 w 324"/>
                <a:gd name="T29" fmla="*/ 2 h 686"/>
                <a:gd name="T30" fmla="*/ 2 w 324"/>
                <a:gd name="T31" fmla="*/ 3 h 686"/>
                <a:gd name="T32" fmla="*/ 2 w 324"/>
                <a:gd name="T33" fmla="*/ 3 h 686"/>
                <a:gd name="T34" fmla="*/ 2 w 324"/>
                <a:gd name="T35" fmla="*/ 3 h 686"/>
                <a:gd name="T36" fmla="*/ 2 w 324"/>
                <a:gd name="T37" fmla="*/ 3 h 686"/>
                <a:gd name="T38" fmla="*/ 2 w 324"/>
                <a:gd name="T39" fmla="*/ 3 h 686"/>
                <a:gd name="T40" fmla="*/ 2 w 324"/>
                <a:gd name="T41" fmla="*/ 3 h 686"/>
                <a:gd name="T42" fmla="*/ 1 w 324"/>
                <a:gd name="T43" fmla="*/ 4 h 686"/>
                <a:gd name="T44" fmla="*/ 1 w 324"/>
                <a:gd name="T45" fmla="*/ 4 h 686"/>
                <a:gd name="T46" fmla="*/ 1 w 324"/>
                <a:gd name="T47" fmla="*/ 4 h 686"/>
                <a:gd name="T48" fmla="*/ 1 w 324"/>
                <a:gd name="T49" fmla="*/ 4 h 686"/>
                <a:gd name="T50" fmla="*/ 1 w 324"/>
                <a:gd name="T51" fmla="*/ 4 h 686"/>
                <a:gd name="T52" fmla="*/ 1 w 324"/>
                <a:gd name="T53" fmla="*/ 4 h 686"/>
                <a:gd name="T54" fmla="*/ 1 w 324"/>
                <a:gd name="T55" fmla="*/ 4 h 686"/>
                <a:gd name="T56" fmla="*/ 1 w 324"/>
                <a:gd name="T57" fmla="*/ 4 h 686"/>
                <a:gd name="T58" fmla="*/ 1 w 324"/>
                <a:gd name="T59" fmla="*/ 4 h 686"/>
                <a:gd name="T60" fmla="*/ 1 w 324"/>
                <a:gd name="T61" fmla="*/ 4 h 686"/>
                <a:gd name="T62" fmla="*/ 1 w 324"/>
                <a:gd name="T63" fmla="*/ 4 h 686"/>
                <a:gd name="T64" fmla="*/ 0 w 324"/>
                <a:gd name="T65" fmla="*/ 4 h 686"/>
                <a:gd name="T66" fmla="*/ 0 w 324"/>
                <a:gd name="T67" fmla="*/ 4 h 686"/>
                <a:gd name="T68" fmla="*/ 0 w 324"/>
                <a:gd name="T69" fmla="*/ 3 h 686"/>
                <a:gd name="T70" fmla="*/ 0 w 324"/>
                <a:gd name="T71" fmla="*/ 3 h 686"/>
                <a:gd name="T72" fmla="*/ 0 w 324"/>
                <a:gd name="T73" fmla="*/ 3 h 686"/>
                <a:gd name="T74" fmla="*/ 0 w 324"/>
                <a:gd name="T75" fmla="*/ 3 h 686"/>
                <a:gd name="T76" fmla="*/ 0 w 324"/>
                <a:gd name="T77" fmla="*/ 2 h 686"/>
                <a:gd name="T78" fmla="*/ 0 w 324"/>
                <a:gd name="T79" fmla="*/ 2 h 686"/>
                <a:gd name="T80" fmla="*/ 0 w 324"/>
                <a:gd name="T81" fmla="*/ 1 h 686"/>
                <a:gd name="T82" fmla="*/ 0 w 324"/>
                <a:gd name="T83" fmla="*/ 1 h 686"/>
                <a:gd name="T84" fmla="*/ 0 w 324"/>
                <a:gd name="T85" fmla="*/ 1 h 686"/>
                <a:gd name="T86" fmla="*/ 0 w 324"/>
                <a:gd name="T87" fmla="*/ 1 h 686"/>
                <a:gd name="T88" fmla="*/ 0 w 324"/>
                <a:gd name="T89" fmla="*/ 0 h 686"/>
                <a:gd name="T90" fmla="*/ 0 w 324"/>
                <a:gd name="T91" fmla="*/ 0 h 686"/>
                <a:gd name="T92" fmla="*/ 1 w 324"/>
                <a:gd name="T93" fmla="*/ 0 h 686"/>
                <a:gd name="T94" fmla="*/ 1 w 324"/>
                <a:gd name="T95" fmla="*/ 0 h 686"/>
                <a:gd name="T96" fmla="*/ 1 w 324"/>
                <a:gd name="T97" fmla="*/ 0 h 686"/>
                <a:gd name="T98" fmla="*/ 1 w 324"/>
                <a:gd name="T99" fmla="*/ 0 h 686"/>
                <a:gd name="T100" fmla="*/ 1 w 324"/>
                <a:gd name="T101" fmla="*/ 0 h 68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324" h="686">
                  <a:moveTo>
                    <a:pt x="161" y="0"/>
                  </a:moveTo>
                  <a:lnTo>
                    <a:pt x="170" y="0"/>
                  </a:lnTo>
                  <a:lnTo>
                    <a:pt x="187" y="3"/>
                  </a:lnTo>
                  <a:lnTo>
                    <a:pt x="195" y="6"/>
                  </a:lnTo>
                  <a:lnTo>
                    <a:pt x="209" y="13"/>
                  </a:lnTo>
                  <a:lnTo>
                    <a:pt x="239" y="41"/>
                  </a:lnTo>
                  <a:lnTo>
                    <a:pt x="265" y="78"/>
                  </a:lnTo>
                  <a:lnTo>
                    <a:pt x="277" y="99"/>
                  </a:lnTo>
                  <a:lnTo>
                    <a:pt x="287" y="125"/>
                  </a:lnTo>
                  <a:lnTo>
                    <a:pt x="297" y="152"/>
                  </a:lnTo>
                  <a:lnTo>
                    <a:pt x="305" y="179"/>
                  </a:lnTo>
                  <a:lnTo>
                    <a:pt x="311" y="208"/>
                  </a:lnTo>
                  <a:lnTo>
                    <a:pt x="321" y="274"/>
                  </a:lnTo>
                  <a:lnTo>
                    <a:pt x="324" y="342"/>
                  </a:lnTo>
                  <a:lnTo>
                    <a:pt x="321" y="413"/>
                  </a:lnTo>
                  <a:lnTo>
                    <a:pt x="311" y="478"/>
                  </a:lnTo>
                  <a:lnTo>
                    <a:pt x="305" y="506"/>
                  </a:lnTo>
                  <a:lnTo>
                    <a:pt x="297" y="534"/>
                  </a:lnTo>
                  <a:lnTo>
                    <a:pt x="287" y="564"/>
                  </a:lnTo>
                  <a:lnTo>
                    <a:pt x="277" y="585"/>
                  </a:lnTo>
                  <a:lnTo>
                    <a:pt x="265" y="608"/>
                  </a:lnTo>
                  <a:lnTo>
                    <a:pt x="239" y="645"/>
                  </a:lnTo>
                  <a:lnTo>
                    <a:pt x="224" y="658"/>
                  </a:lnTo>
                  <a:lnTo>
                    <a:pt x="209" y="671"/>
                  </a:lnTo>
                  <a:lnTo>
                    <a:pt x="195" y="681"/>
                  </a:lnTo>
                  <a:lnTo>
                    <a:pt x="187" y="685"/>
                  </a:lnTo>
                  <a:lnTo>
                    <a:pt x="170" y="686"/>
                  </a:lnTo>
                  <a:lnTo>
                    <a:pt x="154" y="686"/>
                  </a:lnTo>
                  <a:lnTo>
                    <a:pt x="137" y="685"/>
                  </a:lnTo>
                  <a:lnTo>
                    <a:pt x="129" y="681"/>
                  </a:lnTo>
                  <a:lnTo>
                    <a:pt x="115" y="671"/>
                  </a:lnTo>
                  <a:lnTo>
                    <a:pt x="100" y="658"/>
                  </a:lnTo>
                  <a:lnTo>
                    <a:pt x="84" y="645"/>
                  </a:lnTo>
                  <a:lnTo>
                    <a:pt x="72" y="629"/>
                  </a:lnTo>
                  <a:lnTo>
                    <a:pt x="61" y="608"/>
                  </a:lnTo>
                  <a:lnTo>
                    <a:pt x="36" y="564"/>
                  </a:lnTo>
                  <a:lnTo>
                    <a:pt x="12" y="478"/>
                  </a:lnTo>
                  <a:lnTo>
                    <a:pt x="7" y="447"/>
                  </a:lnTo>
                  <a:lnTo>
                    <a:pt x="0" y="378"/>
                  </a:lnTo>
                  <a:lnTo>
                    <a:pt x="0" y="308"/>
                  </a:lnTo>
                  <a:lnTo>
                    <a:pt x="7" y="241"/>
                  </a:lnTo>
                  <a:lnTo>
                    <a:pt x="12" y="208"/>
                  </a:lnTo>
                  <a:lnTo>
                    <a:pt x="36" y="125"/>
                  </a:lnTo>
                  <a:lnTo>
                    <a:pt x="48" y="99"/>
                  </a:lnTo>
                  <a:lnTo>
                    <a:pt x="72" y="58"/>
                  </a:lnTo>
                  <a:lnTo>
                    <a:pt x="84" y="41"/>
                  </a:lnTo>
                  <a:lnTo>
                    <a:pt x="115" y="13"/>
                  </a:lnTo>
                  <a:lnTo>
                    <a:pt x="129" y="6"/>
                  </a:lnTo>
                  <a:lnTo>
                    <a:pt x="137" y="3"/>
                  </a:lnTo>
                  <a:lnTo>
                    <a:pt x="154" y="0"/>
                  </a:lnTo>
                  <a:lnTo>
                    <a:pt x="161"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mtClean="0"/>
            </a:p>
          </p:txBody>
        </p:sp>
        <p:sp>
          <p:nvSpPr>
            <p:cNvPr id="5192" name="Freeform 22"/>
            <p:cNvSpPr>
              <a:spLocks/>
            </p:cNvSpPr>
            <p:nvPr/>
          </p:nvSpPr>
          <p:spPr bwMode="auto">
            <a:xfrm>
              <a:off x="3808" y="1397"/>
              <a:ext cx="25" cy="54"/>
            </a:xfrm>
            <a:custGeom>
              <a:avLst/>
              <a:gdLst>
                <a:gd name="T0" fmla="*/ 1 w 330"/>
                <a:gd name="T1" fmla="*/ 0 h 693"/>
                <a:gd name="T2" fmla="*/ 1 w 330"/>
                <a:gd name="T3" fmla="*/ 0 h 693"/>
                <a:gd name="T4" fmla="*/ 1 w 330"/>
                <a:gd name="T5" fmla="*/ 0 h 693"/>
                <a:gd name="T6" fmla="*/ 1 w 330"/>
                <a:gd name="T7" fmla="*/ 0 h 693"/>
                <a:gd name="T8" fmla="*/ 1 w 330"/>
                <a:gd name="T9" fmla="*/ 0 h 693"/>
                <a:gd name="T10" fmla="*/ 2 w 330"/>
                <a:gd name="T11" fmla="*/ 1 h 693"/>
                <a:gd name="T12" fmla="*/ 2 w 330"/>
                <a:gd name="T13" fmla="*/ 1 h 693"/>
                <a:gd name="T14" fmla="*/ 2 w 330"/>
                <a:gd name="T15" fmla="*/ 2 h 693"/>
                <a:gd name="T16" fmla="*/ 2 w 330"/>
                <a:gd name="T17" fmla="*/ 2 h 693"/>
                <a:gd name="T18" fmla="*/ 2 w 330"/>
                <a:gd name="T19" fmla="*/ 3 h 693"/>
                <a:gd name="T20" fmla="*/ 2 w 330"/>
                <a:gd name="T21" fmla="*/ 4 h 693"/>
                <a:gd name="T22" fmla="*/ 1 w 330"/>
                <a:gd name="T23" fmla="*/ 4 h 693"/>
                <a:gd name="T24" fmla="*/ 1 w 330"/>
                <a:gd name="T25" fmla="*/ 4 h 693"/>
                <a:gd name="T26" fmla="*/ 1 w 330"/>
                <a:gd name="T27" fmla="*/ 4 h 693"/>
                <a:gd name="T28" fmla="*/ 1 w 330"/>
                <a:gd name="T29" fmla="*/ 4 h 693"/>
                <a:gd name="T30" fmla="*/ 1 w 330"/>
                <a:gd name="T31" fmla="*/ 4 h 693"/>
                <a:gd name="T32" fmla="*/ 1 w 330"/>
                <a:gd name="T33" fmla="*/ 4 h 693"/>
                <a:gd name="T34" fmla="*/ 0 w 330"/>
                <a:gd name="T35" fmla="*/ 4 h 693"/>
                <a:gd name="T36" fmla="*/ 0 w 330"/>
                <a:gd name="T37" fmla="*/ 3 h 693"/>
                <a:gd name="T38" fmla="*/ 0 w 330"/>
                <a:gd name="T39" fmla="*/ 2 h 693"/>
                <a:gd name="T40" fmla="*/ 0 w 330"/>
                <a:gd name="T41" fmla="*/ 1 h 693"/>
                <a:gd name="T42" fmla="*/ 0 w 330"/>
                <a:gd name="T43" fmla="*/ 1 h 693"/>
                <a:gd name="T44" fmla="*/ 1 w 330"/>
                <a:gd name="T45" fmla="*/ 0 h 693"/>
                <a:gd name="T46" fmla="*/ 1 w 330"/>
                <a:gd name="T47" fmla="*/ 0 h 693"/>
                <a:gd name="T48" fmla="*/ 1 w 330"/>
                <a:gd name="T49" fmla="*/ 0 h 693"/>
                <a:gd name="T50" fmla="*/ 1 w 330"/>
                <a:gd name="T51" fmla="*/ 0 h 693"/>
                <a:gd name="T52" fmla="*/ 1 w 330"/>
                <a:gd name="T53" fmla="*/ 0 h 693"/>
                <a:gd name="T54" fmla="*/ 1 w 330"/>
                <a:gd name="T55" fmla="*/ 0 h 693"/>
                <a:gd name="T56" fmla="*/ 1 w 330"/>
                <a:gd name="T57" fmla="*/ 0 h 693"/>
                <a:gd name="T58" fmla="*/ 0 w 330"/>
                <a:gd name="T59" fmla="*/ 0 h 693"/>
                <a:gd name="T60" fmla="*/ 0 w 330"/>
                <a:gd name="T61" fmla="*/ 1 h 693"/>
                <a:gd name="T62" fmla="*/ 0 w 330"/>
                <a:gd name="T63" fmla="*/ 2 h 693"/>
                <a:gd name="T64" fmla="*/ 0 w 330"/>
                <a:gd name="T65" fmla="*/ 3 h 693"/>
                <a:gd name="T66" fmla="*/ 0 w 330"/>
                <a:gd name="T67" fmla="*/ 3 h 693"/>
                <a:gd name="T68" fmla="*/ 0 w 330"/>
                <a:gd name="T69" fmla="*/ 4 h 693"/>
                <a:gd name="T70" fmla="*/ 1 w 330"/>
                <a:gd name="T71" fmla="*/ 4 h 693"/>
                <a:gd name="T72" fmla="*/ 1 w 330"/>
                <a:gd name="T73" fmla="*/ 4 h 693"/>
                <a:gd name="T74" fmla="*/ 1 w 330"/>
                <a:gd name="T75" fmla="*/ 4 h 693"/>
                <a:gd name="T76" fmla="*/ 1 w 330"/>
                <a:gd name="T77" fmla="*/ 4 h 693"/>
                <a:gd name="T78" fmla="*/ 1 w 330"/>
                <a:gd name="T79" fmla="*/ 4 h 693"/>
                <a:gd name="T80" fmla="*/ 2 w 330"/>
                <a:gd name="T81" fmla="*/ 4 h 693"/>
                <a:gd name="T82" fmla="*/ 2 w 330"/>
                <a:gd name="T83" fmla="*/ 3 h 693"/>
                <a:gd name="T84" fmla="*/ 2 w 330"/>
                <a:gd name="T85" fmla="*/ 3 h 693"/>
                <a:gd name="T86" fmla="*/ 2 w 330"/>
                <a:gd name="T87" fmla="*/ 2 h 693"/>
                <a:gd name="T88" fmla="*/ 2 w 330"/>
                <a:gd name="T89" fmla="*/ 1 h 693"/>
                <a:gd name="T90" fmla="*/ 2 w 330"/>
                <a:gd name="T91" fmla="*/ 1 h 693"/>
                <a:gd name="T92" fmla="*/ 1 w 330"/>
                <a:gd name="T93" fmla="*/ 0 h 693"/>
                <a:gd name="T94" fmla="*/ 1 w 330"/>
                <a:gd name="T95" fmla="*/ 0 h 693"/>
                <a:gd name="T96" fmla="*/ 1 w 330"/>
                <a:gd name="T97" fmla="*/ 0 h 693"/>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330" h="693">
                  <a:moveTo>
                    <a:pt x="164" y="0"/>
                  </a:moveTo>
                  <a:lnTo>
                    <a:pt x="163" y="0"/>
                  </a:lnTo>
                  <a:lnTo>
                    <a:pt x="162" y="1"/>
                  </a:lnTo>
                  <a:lnTo>
                    <a:pt x="161" y="1"/>
                  </a:lnTo>
                  <a:lnTo>
                    <a:pt x="161" y="2"/>
                  </a:lnTo>
                  <a:lnTo>
                    <a:pt x="161" y="4"/>
                  </a:lnTo>
                  <a:lnTo>
                    <a:pt x="161" y="5"/>
                  </a:lnTo>
                  <a:lnTo>
                    <a:pt x="162" y="6"/>
                  </a:lnTo>
                  <a:lnTo>
                    <a:pt x="163" y="6"/>
                  </a:lnTo>
                  <a:lnTo>
                    <a:pt x="173" y="6"/>
                  </a:lnTo>
                  <a:lnTo>
                    <a:pt x="190" y="10"/>
                  </a:lnTo>
                  <a:lnTo>
                    <a:pt x="189" y="10"/>
                  </a:lnTo>
                  <a:lnTo>
                    <a:pt x="198" y="13"/>
                  </a:lnTo>
                  <a:lnTo>
                    <a:pt x="197" y="13"/>
                  </a:lnTo>
                  <a:lnTo>
                    <a:pt x="211" y="20"/>
                  </a:lnTo>
                  <a:lnTo>
                    <a:pt x="210" y="19"/>
                  </a:lnTo>
                  <a:lnTo>
                    <a:pt x="239" y="47"/>
                  </a:lnTo>
                  <a:lnTo>
                    <a:pt x="266" y="84"/>
                  </a:lnTo>
                  <a:lnTo>
                    <a:pt x="277" y="104"/>
                  </a:lnTo>
                  <a:lnTo>
                    <a:pt x="287" y="130"/>
                  </a:lnTo>
                  <a:lnTo>
                    <a:pt x="287" y="129"/>
                  </a:lnTo>
                  <a:lnTo>
                    <a:pt x="297" y="157"/>
                  </a:lnTo>
                  <a:lnTo>
                    <a:pt x="305" y="184"/>
                  </a:lnTo>
                  <a:lnTo>
                    <a:pt x="305" y="183"/>
                  </a:lnTo>
                  <a:lnTo>
                    <a:pt x="310" y="212"/>
                  </a:lnTo>
                  <a:lnTo>
                    <a:pt x="321" y="278"/>
                  </a:lnTo>
                  <a:lnTo>
                    <a:pt x="325" y="346"/>
                  </a:lnTo>
                  <a:lnTo>
                    <a:pt x="321" y="417"/>
                  </a:lnTo>
                  <a:lnTo>
                    <a:pt x="321" y="416"/>
                  </a:lnTo>
                  <a:lnTo>
                    <a:pt x="310" y="482"/>
                  </a:lnTo>
                  <a:lnTo>
                    <a:pt x="305" y="510"/>
                  </a:lnTo>
                  <a:lnTo>
                    <a:pt x="305" y="509"/>
                  </a:lnTo>
                  <a:lnTo>
                    <a:pt x="297" y="537"/>
                  </a:lnTo>
                  <a:lnTo>
                    <a:pt x="287" y="567"/>
                  </a:lnTo>
                  <a:lnTo>
                    <a:pt x="287" y="566"/>
                  </a:lnTo>
                  <a:lnTo>
                    <a:pt x="277" y="588"/>
                  </a:lnTo>
                  <a:lnTo>
                    <a:pt x="266" y="610"/>
                  </a:lnTo>
                  <a:lnTo>
                    <a:pt x="239" y="648"/>
                  </a:lnTo>
                  <a:lnTo>
                    <a:pt x="239" y="647"/>
                  </a:lnTo>
                  <a:lnTo>
                    <a:pt x="226" y="661"/>
                  </a:lnTo>
                  <a:lnTo>
                    <a:pt x="211" y="673"/>
                  </a:lnTo>
                  <a:lnTo>
                    <a:pt x="197" y="683"/>
                  </a:lnTo>
                  <a:lnTo>
                    <a:pt x="189" y="686"/>
                  </a:lnTo>
                  <a:lnTo>
                    <a:pt x="190" y="686"/>
                  </a:lnTo>
                  <a:lnTo>
                    <a:pt x="173" y="688"/>
                  </a:lnTo>
                  <a:lnTo>
                    <a:pt x="157" y="688"/>
                  </a:lnTo>
                  <a:lnTo>
                    <a:pt x="141" y="686"/>
                  </a:lnTo>
                  <a:lnTo>
                    <a:pt x="142" y="686"/>
                  </a:lnTo>
                  <a:lnTo>
                    <a:pt x="133" y="683"/>
                  </a:lnTo>
                  <a:lnTo>
                    <a:pt x="134" y="683"/>
                  </a:lnTo>
                  <a:lnTo>
                    <a:pt x="119" y="673"/>
                  </a:lnTo>
                  <a:lnTo>
                    <a:pt x="105" y="661"/>
                  </a:lnTo>
                  <a:lnTo>
                    <a:pt x="89" y="647"/>
                  </a:lnTo>
                  <a:lnTo>
                    <a:pt x="89" y="648"/>
                  </a:lnTo>
                  <a:lnTo>
                    <a:pt x="77" y="631"/>
                  </a:lnTo>
                  <a:lnTo>
                    <a:pt x="77" y="632"/>
                  </a:lnTo>
                  <a:lnTo>
                    <a:pt x="66" y="610"/>
                  </a:lnTo>
                  <a:lnTo>
                    <a:pt x="42" y="566"/>
                  </a:lnTo>
                  <a:lnTo>
                    <a:pt x="42" y="567"/>
                  </a:lnTo>
                  <a:lnTo>
                    <a:pt x="18" y="481"/>
                  </a:lnTo>
                  <a:lnTo>
                    <a:pt x="18" y="482"/>
                  </a:lnTo>
                  <a:lnTo>
                    <a:pt x="13" y="451"/>
                  </a:lnTo>
                  <a:lnTo>
                    <a:pt x="6" y="382"/>
                  </a:lnTo>
                  <a:lnTo>
                    <a:pt x="6" y="312"/>
                  </a:lnTo>
                  <a:lnTo>
                    <a:pt x="13" y="245"/>
                  </a:lnTo>
                  <a:lnTo>
                    <a:pt x="18" y="212"/>
                  </a:lnTo>
                  <a:lnTo>
                    <a:pt x="18" y="213"/>
                  </a:lnTo>
                  <a:lnTo>
                    <a:pt x="42" y="129"/>
                  </a:lnTo>
                  <a:lnTo>
                    <a:pt x="42" y="130"/>
                  </a:lnTo>
                  <a:lnTo>
                    <a:pt x="53" y="104"/>
                  </a:lnTo>
                  <a:lnTo>
                    <a:pt x="77" y="63"/>
                  </a:lnTo>
                  <a:lnTo>
                    <a:pt x="89" y="47"/>
                  </a:lnTo>
                  <a:lnTo>
                    <a:pt x="120" y="19"/>
                  </a:lnTo>
                  <a:lnTo>
                    <a:pt x="119" y="20"/>
                  </a:lnTo>
                  <a:lnTo>
                    <a:pt x="133" y="13"/>
                  </a:lnTo>
                  <a:lnTo>
                    <a:pt x="141" y="10"/>
                  </a:lnTo>
                  <a:lnTo>
                    <a:pt x="157" y="6"/>
                  </a:lnTo>
                  <a:lnTo>
                    <a:pt x="165" y="6"/>
                  </a:lnTo>
                  <a:lnTo>
                    <a:pt x="167" y="5"/>
                  </a:lnTo>
                  <a:lnTo>
                    <a:pt x="168" y="4"/>
                  </a:lnTo>
                  <a:lnTo>
                    <a:pt x="168" y="2"/>
                  </a:lnTo>
                  <a:lnTo>
                    <a:pt x="167" y="1"/>
                  </a:lnTo>
                  <a:lnTo>
                    <a:pt x="165" y="0"/>
                  </a:lnTo>
                  <a:lnTo>
                    <a:pt x="164" y="0"/>
                  </a:lnTo>
                  <a:lnTo>
                    <a:pt x="157" y="0"/>
                  </a:lnTo>
                  <a:lnTo>
                    <a:pt x="140" y="4"/>
                  </a:lnTo>
                  <a:lnTo>
                    <a:pt x="131" y="8"/>
                  </a:lnTo>
                  <a:lnTo>
                    <a:pt x="116" y="15"/>
                  </a:lnTo>
                  <a:lnTo>
                    <a:pt x="85" y="43"/>
                  </a:lnTo>
                  <a:lnTo>
                    <a:pt x="73" y="60"/>
                  </a:lnTo>
                  <a:lnTo>
                    <a:pt x="48" y="101"/>
                  </a:lnTo>
                  <a:lnTo>
                    <a:pt x="37" y="127"/>
                  </a:lnTo>
                  <a:lnTo>
                    <a:pt x="37" y="128"/>
                  </a:lnTo>
                  <a:lnTo>
                    <a:pt x="12" y="211"/>
                  </a:lnTo>
                  <a:lnTo>
                    <a:pt x="12" y="212"/>
                  </a:lnTo>
                  <a:lnTo>
                    <a:pt x="7" y="244"/>
                  </a:lnTo>
                  <a:lnTo>
                    <a:pt x="0" y="312"/>
                  </a:lnTo>
                  <a:lnTo>
                    <a:pt x="0" y="382"/>
                  </a:lnTo>
                  <a:lnTo>
                    <a:pt x="7" y="451"/>
                  </a:lnTo>
                  <a:lnTo>
                    <a:pt x="12" y="482"/>
                  </a:lnTo>
                  <a:lnTo>
                    <a:pt x="12" y="483"/>
                  </a:lnTo>
                  <a:lnTo>
                    <a:pt x="37" y="568"/>
                  </a:lnTo>
                  <a:lnTo>
                    <a:pt x="37" y="569"/>
                  </a:lnTo>
                  <a:lnTo>
                    <a:pt x="61" y="613"/>
                  </a:lnTo>
                  <a:lnTo>
                    <a:pt x="73" y="634"/>
                  </a:lnTo>
                  <a:lnTo>
                    <a:pt x="85" y="651"/>
                  </a:lnTo>
                  <a:lnTo>
                    <a:pt x="101" y="665"/>
                  </a:lnTo>
                  <a:lnTo>
                    <a:pt x="116" y="677"/>
                  </a:lnTo>
                  <a:lnTo>
                    <a:pt x="116" y="678"/>
                  </a:lnTo>
                  <a:lnTo>
                    <a:pt x="131" y="688"/>
                  </a:lnTo>
                  <a:lnTo>
                    <a:pt x="139" y="691"/>
                  </a:lnTo>
                  <a:lnTo>
                    <a:pt x="140" y="692"/>
                  </a:lnTo>
                  <a:lnTo>
                    <a:pt x="157" y="693"/>
                  </a:lnTo>
                  <a:lnTo>
                    <a:pt x="173" y="693"/>
                  </a:lnTo>
                  <a:lnTo>
                    <a:pt x="190" y="692"/>
                  </a:lnTo>
                  <a:lnTo>
                    <a:pt x="191" y="691"/>
                  </a:lnTo>
                  <a:lnTo>
                    <a:pt x="200" y="688"/>
                  </a:lnTo>
                  <a:lnTo>
                    <a:pt x="214" y="678"/>
                  </a:lnTo>
                  <a:lnTo>
                    <a:pt x="214" y="677"/>
                  </a:lnTo>
                  <a:lnTo>
                    <a:pt x="229" y="665"/>
                  </a:lnTo>
                  <a:lnTo>
                    <a:pt x="244" y="651"/>
                  </a:lnTo>
                  <a:lnTo>
                    <a:pt x="271" y="613"/>
                  </a:lnTo>
                  <a:lnTo>
                    <a:pt x="282" y="591"/>
                  </a:lnTo>
                  <a:lnTo>
                    <a:pt x="292" y="569"/>
                  </a:lnTo>
                  <a:lnTo>
                    <a:pt x="292" y="568"/>
                  </a:lnTo>
                  <a:lnTo>
                    <a:pt x="302" y="539"/>
                  </a:lnTo>
                  <a:lnTo>
                    <a:pt x="311" y="511"/>
                  </a:lnTo>
                  <a:lnTo>
                    <a:pt x="317" y="482"/>
                  </a:lnTo>
                  <a:lnTo>
                    <a:pt x="327" y="417"/>
                  </a:lnTo>
                  <a:lnTo>
                    <a:pt x="330" y="346"/>
                  </a:lnTo>
                  <a:lnTo>
                    <a:pt x="327" y="278"/>
                  </a:lnTo>
                  <a:lnTo>
                    <a:pt x="327" y="277"/>
                  </a:lnTo>
                  <a:lnTo>
                    <a:pt x="317" y="212"/>
                  </a:lnTo>
                  <a:lnTo>
                    <a:pt x="311" y="183"/>
                  </a:lnTo>
                  <a:lnTo>
                    <a:pt x="311" y="182"/>
                  </a:lnTo>
                  <a:lnTo>
                    <a:pt x="302" y="155"/>
                  </a:lnTo>
                  <a:lnTo>
                    <a:pt x="292" y="128"/>
                  </a:lnTo>
                  <a:lnTo>
                    <a:pt x="292" y="127"/>
                  </a:lnTo>
                  <a:lnTo>
                    <a:pt x="283" y="101"/>
                  </a:lnTo>
                  <a:lnTo>
                    <a:pt x="282" y="101"/>
                  </a:lnTo>
                  <a:lnTo>
                    <a:pt x="271" y="81"/>
                  </a:lnTo>
                  <a:lnTo>
                    <a:pt x="244" y="43"/>
                  </a:lnTo>
                  <a:lnTo>
                    <a:pt x="214" y="15"/>
                  </a:lnTo>
                  <a:lnTo>
                    <a:pt x="200" y="8"/>
                  </a:lnTo>
                  <a:lnTo>
                    <a:pt x="199" y="8"/>
                  </a:lnTo>
                  <a:lnTo>
                    <a:pt x="191" y="4"/>
                  </a:lnTo>
                  <a:lnTo>
                    <a:pt x="190" y="4"/>
                  </a:lnTo>
                  <a:lnTo>
                    <a:pt x="173" y="0"/>
                  </a:lnTo>
                  <a:lnTo>
                    <a:pt x="164"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mtClean="0"/>
            </a:p>
          </p:txBody>
        </p:sp>
        <p:sp>
          <p:nvSpPr>
            <p:cNvPr id="5193" name="Freeform 23"/>
            <p:cNvSpPr>
              <a:spLocks/>
            </p:cNvSpPr>
            <p:nvPr/>
          </p:nvSpPr>
          <p:spPr bwMode="auto">
            <a:xfrm>
              <a:off x="3887" y="1397"/>
              <a:ext cx="25" cy="53"/>
            </a:xfrm>
            <a:custGeom>
              <a:avLst/>
              <a:gdLst>
                <a:gd name="T0" fmla="*/ 1 w 325"/>
                <a:gd name="T1" fmla="*/ 0 h 689"/>
                <a:gd name="T2" fmla="*/ 1 w 325"/>
                <a:gd name="T3" fmla="*/ 0 h 689"/>
                <a:gd name="T4" fmla="*/ 1 w 325"/>
                <a:gd name="T5" fmla="*/ 0 h 689"/>
                <a:gd name="T6" fmla="*/ 1 w 325"/>
                <a:gd name="T7" fmla="*/ 0 h 689"/>
                <a:gd name="T8" fmla="*/ 1 w 325"/>
                <a:gd name="T9" fmla="*/ 0 h 689"/>
                <a:gd name="T10" fmla="*/ 1 w 325"/>
                <a:gd name="T11" fmla="*/ 0 h 689"/>
                <a:gd name="T12" fmla="*/ 1 w 325"/>
                <a:gd name="T13" fmla="*/ 0 h 689"/>
                <a:gd name="T14" fmla="*/ 2 w 325"/>
                <a:gd name="T15" fmla="*/ 0 h 689"/>
                <a:gd name="T16" fmla="*/ 2 w 325"/>
                <a:gd name="T17" fmla="*/ 1 h 689"/>
                <a:gd name="T18" fmla="*/ 2 w 325"/>
                <a:gd name="T19" fmla="*/ 1 h 689"/>
                <a:gd name="T20" fmla="*/ 2 w 325"/>
                <a:gd name="T21" fmla="*/ 1 h 689"/>
                <a:gd name="T22" fmla="*/ 2 w 325"/>
                <a:gd name="T23" fmla="*/ 1 h 689"/>
                <a:gd name="T24" fmla="*/ 2 w 325"/>
                <a:gd name="T25" fmla="*/ 1 h 689"/>
                <a:gd name="T26" fmla="*/ 2 w 325"/>
                <a:gd name="T27" fmla="*/ 2 h 689"/>
                <a:gd name="T28" fmla="*/ 2 w 325"/>
                <a:gd name="T29" fmla="*/ 2 h 689"/>
                <a:gd name="T30" fmla="*/ 2 w 325"/>
                <a:gd name="T31" fmla="*/ 2 h 689"/>
                <a:gd name="T32" fmla="*/ 2 w 325"/>
                <a:gd name="T33" fmla="*/ 3 h 689"/>
                <a:gd name="T34" fmla="*/ 2 w 325"/>
                <a:gd name="T35" fmla="*/ 3 h 689"/>
                <a:gd name="T36" fmla="*/ 2 w 325"/>
                <a:gd name="T37" fmla="*/ 3 h 689"/>
                <a:gd name="T38" fmla="*/ 2 w 325"/>
                <a:gd name="T39" fmla="*/ 3 h 689"/>
                <a:gd name="T40" fmla="*/ 2 w 325"/>
                <a:gd name="T41" fmla="*/ 4 h 689"/>
                <a:gd name="T42" fmla="*/ 2 w 325"/>
                <a:gd name="T43" fmla="*/ 4 h 689"/>
                <a:gd name="T44" fmla="*/ 1 w 325"/>
                <a:gd name="T45" fmla="*/ 4 h 689"/>
                <a:gd name="T46" fmla="*/ 1 w 325"/>
                <a:gd name="T47" fmla="*/ 4 h 689"/>
                <a:gd name="T48" fmla="*/ 1 w 325"/>
                <a:gd name="T49" fmla="*/ 4 h 689"/>
                <a:gd name="T50" fmla="*/ 1 w 325"/>
                <a:gd name="T51" fmla="*/ 4 h 689"/>
                <a:gd name="T52" fmla="*/ 1 w 325"/>
                <a:gd name="T53" fmla="*/ 4 h 689"/>
                <a:gd name="T54" fmla="*/ 1 w 325"/>
                <a:gd name="T55" fmla="*/ 4 h 689"/>
                <a:gd name="T56" fmla="*/ 1 w 325"/>
                <a:gd name="T57" fmla="*/ 4 h 689"/>
                <a:gd name="T58" fmla="*/ 1 w 325"/>
                <a:gd name="T59" fmla="*/ 4 h 689"/>
                <a:gd name="T60" fmla="*/ 1 w 325"/>
                <a:gd name="T61" fmla="*/ 4 h 689"/>
                <a:gd name="T62" fmla="*/ 1 w 325"/>
                <a:gd name="T63" fmla="*/ 4 h 689"/>
                <a:gd name="T64" fmla="*/ 1 w 325"/>
                <a:gd name="T65" fmla="*/ 4 h 689"/>
                <a:gd name="T66" fmla="*/ 1 w 325"/>
                <a:gd name="T67" fmla="*/ 4 h 689"/>
                <a:gd name="T68" fmla="*/ 1 w 325"/>
                <a:gd name="T69" fmla="*/ 4 h 689"/>
                <a:gd name="T70" fmla="*/ 1 w 325"/>
                <a:gd name="T71" fmla="*/ 4 h 689"/>
                <a:gd name="T72" fmla="*/ 0 w 325"/>
                <a:gd name="T73" fmla="*/ 4 h 689"/>
                <a:gd name="T74" fmla="*/ 0 w 325"/>
                <a:gd name="T75" fmla="*/ 4 h 689"/>
                <a:gd name="T76" fmla="*/ 0 w 325"/>
                <a:gd name="T77" fmla="*/ 3 h 689"/>
                <a:gd name="T78" fmla="*/ 0 w 325"/>
                <a:gd name="T79" fmla="*/ 3 h 689"/>
                <a:gd name="T80" fmla="*/ 0 w 325"/>
                <a:gd name="T81" fmla="*/ 3 h 689"/>
                <a:gd name="T82" fmla="*/ 0 w 325"/>
                <a:gd name="T83" fmla="*/ 3 h 689"/>
                <a:gd name="T84" fmla="*/ 0 w 325"/>
                <a:gd name="T85" fmla="*/ 2 h 689"/>
                <a:gd name="T86" fmla="*/ 0 w 325"/>
                <a:gd name="T87" fmla="*/ 2 h 689"/>
                <a:gd name="T88" fmla="*/ 0 w 325"/>
                <a:gd name="T89" fmla="*/ 2 h 689"/>
                <a:gd name="T90" fmla="*/ 0 w 325"/>
                <a:gd name="T91" fmla="*/ 1 h 689"/>
                <a:gd name="T92" fmla="*/ 0 w 325"/>
                <a:gd name="T93" fmla="*/ 1 h 689"/>
                <a:gd name="T94" fmla="*/ 0 w 325"/>
                <a:gd name="T95" fmla="*/ 1 h 689"/>
                <a:gd name="T96" fmla="*/ 0 w 325"/>
                <a:gd name="T97" fmla="*/ 1 h 689"/>
                <a:gd name="T98" fmla="*/ 0 w 325"/>
                <a:gd name="T99" fmla="*/ 0 h 689"/>
                <a:gd name="T100" fmla="*/ 1 w 325"/>
                <a:gd name="T101" fmla="*/ 0 h 689"/>
                <a:gd name="T102" fmla="*/ 1 w 325"/>
                <a:gd name="T103" fmla="*/ 0 h 689"/>
                <a:gd name="T104" fmla="*/ 1 w 325"/>
                <a:gd name="T105" fmla="*/ 0 h 689"/>
                <a:gd name="T106" fmla="*/ 1 w 325"/>
                <a:gd name="T107" fmla="*/ 0 h 689"/>
                <a:gd name="T108" fmla="*/ 1 w 325"/>
                <a:gd name="T109" fmla="*/ 0 h 689"/>
                <a:gd name="T110" fmla="*/ 1 w 325"/>
                <a:gd name="T111" fmla="*/ 0 h 689"/>
                <a:gd name="T112" fmla="*/ 1 w 325"/>
                <a:gd name="T113" fmla="*/ 0 h 689"/>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325" h="689">
                  <a:moveTo>
                    <a:pt x="166" y="0"/>
                  </a:moveTo>
                  <a:lnTo>
                    <a:pt x="172" y="0"/>
                  </a:lnTo>
                  <a:lnTo>
                    <a:pt x="189" y="5"/>
                  </a:lnTo>
                  <a:lnTo>
                    <a:pt x="197" y="8"/>
                  </a:lnTo>
                  <a:lnTo>
                    <a:pt x="212" y="15"/>
                  </a:lnTo>
                  <a:lnTo>
                    <a:pt x="226" y="26"/>
                  </a:lnTo>
                  <a:lnTo>
                    <a:pt x="241" y="42"/>
                  </a:lnTo>
                  <a:lnTo>
                    <a:pt x="254" y="59"/>
                  </a:lnTo>
                  <a:lnTo>
                    <a:pt x="279" y="100"/>
                  </a:lnTo>
                  <a:lnTo>
                    <a:pt x="289" y="126"/>
                  </a:lnTo>
                  <a:lnTo>
                    <a:pt x="297" y="152"/>
                  </a:lnTo>
                  <a:lnTo>
                    <a:pt x="314" y="209"/>
                  </a:lnTo>
                  <a:lnTo>
                    <a:pt x="320" y="242"/>
                  </a:lnTo>
                  <a:lnTo>
                    <a:pt x="325" y="309"/>
                  </a:lnTo>
                  <a:lnTo>
                    <a:pt x="325" y="379"/>
                  </a:lnTo>
                  <a:lnTo>
                    <a:pt x="321" y="412"/>
                  </a:lnTo>
                  <a:lnTo>
                    <a:pt x="320" y="447"/>
                  </a:lnTo>
                  <a:lnTo>
                    <a:pt x="314" y="478"/>
                  </a:lnTo>
                  <a:lnTo>
                    <a:pt x="297" y="535"/>
                  </a:lnTo>
                  <a:lnTo>
                    <a:pt x="289" y="563"/>
                  </a:lnTo>
                  <a:lnTo>
                    <a:pt x="266" y="609"/>
                  </a:lnTo>
                  <a:lnTo>
                    <a:pt x="254" y="630"/>
                  </a:lnTo>
                  <a:lnTo>
                    <a:pt x="241" y="645"/>
                  </a:lnTo>
                  <a:lnTo>
                    <a:pt x="226" y="660"/>
                  </a:lnTo>
                  <a:lnTo>
                    <a:pt x="212" y="673"/>
                  </a:lnTo>
                  <a:lnTo>
                    <a:pt x="197" y="683"/>
                  </a:lnTo>
                  <a:lnTo>
                    <a:pt x="189" y="684"/>
                  </a:lnTo>
                  <a:lnTo>
                    <a:pt x="181" y="688"/>
                  </a:lnTo>
                  <a:lnTo>
                    <a:pt x="172" y="689"/>
                  </a:lnTo>
                  <a:lnTo>
                    <a:pt x="156" y="689"/>
                  </a:lnTo>
                  <a:lnTo>
                    <a:pt x="148" y="688"/>
                  </a:lnTo>
                  <a:lnTo>
                    <a:pt x="140" y="684"/>
                  </a:lnTo>
                  <a:lnTo>
                    <a:pt x="131" y="683"/>
                  </a:lnTo>
                  <a:lnTo>
                    <a:pt x="117" y="673"/>
                  </a:lnTo>
                  <a:lnTo>
                    <a:pt x="102" y="660"/>
                  </a:lnTo>
                  <a:lnTo>
                    <a:pt x="86" y="645"/>
                  </a:lnTo>
                  <a:lnTo>
                    <a:pt x="74" y="630"/>
                  </a:lnTo>
                  <a:lnTo>
                    <a:pt x="61" y="609"/>
                  </a:lnTo>
                  <a:lnTo>
                    <a:pt x="48" y="586"/>
                  </a:lnTo>
                  <a:lnTo>
                    <a:pt x="30" y="535"/>
                  </a:lnTo>
                  <a:lnTo>
                    <a:pt x="22" y="508"/>
                  </a:lnTo>
                  <a:lnTo>
                    <a:pt x="14" y="478"/>
                  </a:lnTo>
                  <a:lnTo>
                    <a:pt x="6" y="412"/>
                  </a:lnTo>
                  <a:lnTo>
                    <a:pt x="0" y="344"/>
                  </a:lnTo>
                  <a:lnTo>
                    <a:pt x="6" y="275"/>
                  </a:lnTo>
                  <a:lnTo>
                    <a:pt x="14" y="209"/>
                  </a:lnTo>
                  <a:lnTo>
                    <a:pt x="22" y="180"/>
                  </a:lnTo>
                  <a:lnTo>
                    <a:pt x="30" y="152"/>
                  </a:lnTo>
                  <a:lnTo>
                    <a:pt x="48" y="100"/>
                  </a:lnTo>
                  <a:lnTo>
                    <a:pt x="61" y="80"/>
                  </a:lnTo>
                  <a:lnTo>
                    <a:pt x="86" y="42"/>
                  </a:lnTo>
                  <a:lnTo>
                    <a:pt x="102" y="26"/>
                  </a:lnTo>
                  <a:lnTo>
                    <a:pt x="117" y="15"/>
                  </a:lnTo>
                  <a:lnTo>
                    <a:pt x="131" y="8"/>
                  </a:lnTo>
                  <a:lnTo>
                    <a:pt x="140" y="5"/>
                  </a:lnTo>
                  <a:lnTo>
                    <a:pt x="156" y="0"/>
                  </a:lnTo>
                  <a:lnTo>
                    <a:pt x="16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mtClean="0"/>
            </a:p>
          </p:txBody>
        </p:sp>
        <p:sp>
          <p:nvSpPr>
            <p:cNvPr id="5194" name="Freeform 24"/>
            <p:cNvSpPr>
              <a:spLocks/>
            </p:cNvSpPr>
            <p:nvPr/>
          </p:nvSpPr>
          <p:spPr bwMode="auto">
            <a:xfrm>
              <a:off x="3887" y="1397"/>
              <a:ext cx="25" cy="54"/>
            </a:xfrm>
            <a:custGeom>
              <a:avLst/>
              <a:gdLst>
                <a:gd name="T0" fmla="*/ 1 w 330"/>
                <a:gd name="T1" fmla="*/ 0 h 695"/>
                <a:gd name="T2" fmla="*/ 1 w 330"/>
                <a:gd name="T3" fmla="*/ 0 h 695"/>
                <a:gd name="T4" fmla="*/ 1 w 330"/>
                <a:gd name="T5" fmla="*/ 0 h 695"/>
                <a:gd name="T6" fmla="*/ 1 w 330"/>
                <a:gd name="T7" fmla="*/ 0 h 695"/>
                <a:gd name="T8" fmla="*/ 1 w 330"/>
                <a:gd name="T9" fmla="*/ 0 h 695"/>
                <a:gd name="T10" fmla="*/ 1 w 330"/>
                <a:gd name="T11" fmla="*/ 0 h 695"/>
                <a:gd name="T12" fmla="*/ 2 w 330"/>
                <a:gd name="T13" fmla="*/ 1 h 695"/>
                <a:gd name="T14" fmla="*/ 2 w 330"/>
                <a:gd name="T15" fmla="*/ 1 h 695"/>
                <a:gd name="T16" fmla="*/ 2 w 330"/>
                <a:gd name="T17" fmla="*/ 2 h 695"/>
                <a:gd name="T18" fmla="*/ 2 w 330"/>
                <a:gd name="T19" fmla="*/ 3 h 695"/>
                <a:gd name="T20" fmla="*/ 2 w 330"/>
                <a:gd name="T21" fmla="*/ 3 h 695"/>
                <a:gd name="T22" fmla="*/ 2 w 330"/>
                <a:gd name="T23" fmla="*/ 4 h 695"/>
                <a:gd name="T24" fmla="*/ 1 w 330"/>
                <a:gd name="T25" fmla="*/ 4 h 695"/>
                <a:gd name="T26" fmla="*/ 1 w 330"/>
                <a:gd name="T27" fmla="*/ 4 h 695"/>
                <a:gd name="T28" fmla="*/ 1 w 330"/>
                <a:gd name="T29" fmla="*/ 4 h 695"/>
                <a:gd name="T30" fmla="*/ 1 w 330"/>
                <a:gd name="T31" fmla="*/ 4 h 695"/>
                <a:gd name="T32" fmla="*/ 1 w 330"/>
                <a:gd name="T33" fmla="*/ 4 h 695"/>
                <a:gd name="T34" fmla="*/ 1 w 330"/>
                <a:gd name="T35" fmla="*/ 4 h 695"/>
                <a:gd name="T36" fmla="*/ 1 w 330"/>
                <a:gd name="T37" fmla="*/ 4 h 695"/>
                <a:gd name="T38" fmla="*/ 0 w 330"/>
                <a:gd name="T39" fmla="*/ 4 h 695"/>
                <a:gd name="T40" fmla="*/ 0 w 330"/>
                <a:gd name="T41" fmla="*/ 3 h 695"/>
                <a:gd name="T42" fmla="*/ 0 w 330"/>
                <a:gd name="T43" fmla="*/ 2 h 695"/>
                <a:gd name="T44" fmla="*/ 0 w 330"/>
                <a:gd name="T45" fmla="*/ 1 h 695"/>
                <a:gd name="T46" fmla="*/ 0 w 330"/>
                <a:gd name="T47" fmla="*/ 1 h 695"/>
                <a:gd name="T48" fmla="*/ 1 w 330"/>
                <a:gd name="T49" fmla="*/ 0 h 695"/>
                <a:gd name="T50" fmla="*/ 1 w 330"/>
                <a:gd name="T51" fmla="*/ 0 h 695"/>
                <a:gd name="T52" fmla="*/ 1 w 330"/>
                <a:gd name="T53" fmla="*/ 0 h 695"/>
                <a:gd name="T54" fmla="*/ 1 w 330"/>
                <a:gd name="T55" fmla="*/ 0 h 695"/>
                <a:gd name="T56" fmla="*/ 1 w 330"/>
                <a:gd name="T57" fmla="*/ 0 h 695"/>
                <a:gd name="T58" fmla="*/ 1 w 330"/>
                <a:gd name="T59" fmla="*/ 0 h 695"/>
                <a:gd name="T60" fmla="*/ 1 w 330"/>
                <a:gd name="T61" fmla="*/ 0 h 695"/>
                <a:gd name="T62" fmla="*/ 1 w 330"/>
                <a:gd name="T63" fmla="*/ 0 h 695"/>
                <a:gd name="T64" fmla="*/ 0 w 330"/>
                <a:gd name="T65" fmla="*/ 0 h 695"/>
                <a:gd name="T66" fmla="*/ 0 w 330"/>
                <a:gd name="T67" fmla="*/ 1 h 695"/>
                <a:gd name="T68" fmla="*/ 0 w 330"/>
                <a:gd name="T69" fmla="*/ 2 h 695"/>
                <a:gd name="T70" fmla="*/ 0 w 330"/>
                <a:gd name="T71" fmla="*/ 3 h 695"/>
                <a:gd name="T72" fmla="*/ 0 w 330"/>
                <a:gd name="T73" fmla="*/ 4 h 695"/>
                <a:gd name="T74" fmla="*/ 0 w 330"/>
                <a:gd name="T75" fmla="*/ 4 h 695"/>
                <a:gd name="T76" fmla="*/ 1 w 330"/>
                <a:gd name="T77" fmla="*/ 4 h 695"/>
                <a:gd name="T78" fmla="*/ 1 w 330"/>
                <a:gd name="T79" fmla="*/ 4 h 695"/>
                <a:gd name="T80" fmla="*/ 1 w 330"/>
                <a:gd name="T81" fmla="*/ 4 h 695"/>
                <a:gd name="T82" fmla="*/ 1 w 330"/>
                <a:gd name="T83" fmla="*/ 4 h 695"/>
                <a:gd name="T84" fmla="*/ 1 w 330"/>
                <a:gd name="T85" fmla="*/ 4 h 695"/>
                <a:gd name="T86" fmla="*/ 1 w 330"/>
                <a:gd name="T87" fmla="*/ 4 h 695"/>
                <a:gd name="T88" fmla="*/ 2 w 330"/>
                <a:gd name="T89" fmla="*/ 4 h 695"/>
                <a:gd name="T90" fmla="*/ 2 w 330"/>
                <a:gd name="T91" fmla="*/ 3 h 695"/>
                <a:gd name="T92" fmla="*/ 2 w 330"/>
                <a:gd name="T93" fmla="*/ 3 h 695"/>
                <a:gd name="T94" fmla="*/ 2 w 330"/>
                <a:gd name="T95" fmla="*/ 2 h 695"/>
                <a:gd name="T96" fmla="*/ 2 w 330"/>
                <a:gd name="T97" fmla="*/ 1 h 695"/>
                <a:gd name="T98" fmla="*/ 2 w 330"/>
                <a:gd name="T99" fmla="*/ 1 h 695"/>
                <a:gd name="T100" fmla="*/ 2 w 330"/>
                <a:gd name="T101" fmla="*/ 0 h 695"/>
                <a:gd name="T102" fmla="*/ 1 w 330"/>
                <a:gd name="T103" fmla="*/ 0 h 695"/>
                <a:gd name="T104" fmla="*/ 1 w 330"/>
                <a:gd name="T105" fmla="*/ 0 h 695"/>
                <a:gd name="T106" fmla="*/ 1 w 330"/>
                <a:gd name="T107" fmla="*/ 0 h 695"/>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330" h="695">
                  <a:moveTo>
                    <a:pt x="168" y="0"/>
                  </a:moveTo>
                  <a:lnTo>
                    <a:pt x="167" y="0"/>
                  </a:lnTo>
                  <a:lnTo>
                    <a:pt x="166" y="1"/>
                  </a:lnTo>
                  <a:lnTo>
                    <a:pt x="164" y="2"/>
                  </a:lnTo>
                  <a:lnTo>
                    <a:pt x="164" y="4"/>
                  </a:lnTo>
                  <a:lnTo>
                    <a:pt x="164" y="6"/>
                  </a:lnTo>
                  <a:lnTo>
                    <a:pt x="166" y="6"/>
                  </a:lnTo>
                  <a:lnTo>
                    <a:pt x="167" y="7"/>
                  </a:lnTo>
                  <a:lnTo>
                    <a:pt x="174" y="7"/>
                  </a:lnTo>
                  <a:lnTo>
                    <a:pt x="191" y="10"/>
                  </a:lnTo>
                  <a:lnTo>
                    <a:pt x="190" y="10"/>
                  </a:lnTo>
                  <a:lnTo>
                    <a:pt x="198" y="14"/>
                  </a:lnTo>
                  <a:lnTo>
                    <a:pt x="198" y="13"/>
                  </a:lnTo>
                  <a:lnTo>
                    <a:pt x="213" y="20"/>
                  </a:lnTo>
                  <a:lnTo>
                    <a:pt x="212" y="20"/>
                  </a:lnTo>
                  <a:lnTo>
                    <a:pt x="227" y="31"/>
                  </a:lnTo>
                  <a:lnTo>
                    <a:pt x="226" y="31"/>
                  </a:lnTo>
                  <a:lnTo>
                    <a:pt x="241" y="47"/>
                  </a:lnTo>
                  <a:lnTo>
                    <a:pt x="254" y="64"/>
                  </a:lnTo>
                  <a:lnTo>
                    <a:pt x="278" y="104"/>
                  </a:lnTo>
                  <a:lnTo>
                    <a:pt x="288" y="130"/>
                  </a:lnTo>
                  <a:lnTo>
                    <a:pt x="296" y="156"/>
                  </a:lnTo>
                  <a:lnTo>
                    <a:pt x="314" y="213"/>
                  </a:lnTo>
                  <a:lnTo>
                    <a:pt x="319" y="246"/>
                  </a:lnTo>
                  <a:lnTo>
                    <a:pt x="324" y="313"/>
                  </a:lnTo>
                  <a:lnTo>
                    <a:pt x="324" y="312"/>
                  </a:lnTo>
                  <a:lnTo>
                    <a:pt x="324" y="382"/>
                  </a:lnTo>
                  <a:lnTo>
                    <a:pt x="320" y="415"/>
                  </a:lnTo>
                  <a:lnTo>
                    <a:pt x="319" y="450"/>
                  </a:lnTo>
                  <a:lnTo>
                    <a:pt x="319" y="449"/>
                  </a:lnTo>
                  <a:lnTo>
                    <a:pt x="314" y="481"/>
                  </a:lnTo>
                  <a:lnTo>
                    <a:pt x="314" y="480"/>
                  </a:lnTo>
                  <a:lnTo>
                    <a:pt x="296" y="538"/>
                  </a:lnTo>
                  <a:lnTo>
                    <a:pt x="288" y="565"/>
                  </a:lnTo>
                  <a:lnTo>
                    <a:pt x="266" y="611"/>
                  </a:lnTo>
                  <a:lnTo>
                    <a:pt x="266" y="610"/>
                  </a:lnTo>
                  <a:lnTo>
                    <a:pt x="254" y="631"/>
                  </a:lnTo>
                  <a:lnTo>
                    <a:pt x="226" y="661"/>
                  </a:lnTo>
                  <a:lnTo>
                    <a:pt x="227" y="661"/>
                  </a:lnTo>
                  <a:lnTo>
                    <a:pt x="212" y="674"/>
                  </a:lnTo>
                  <a:lnTo>
                    <a:pt x="212" y="673"/>
                  </a:lnTo>
                  <a:lnTo>
                    <a:pt x="198" y="683"/>
                  </a:lnTo>
                  <a:lnTo>
                    <a:pt x="199" y="683"/>
                  </a:lnTo>
                  <a:lnTo>
                    <a:pt x="191" y="684"/>
                  </a:lnTo>
                  <a:lnTo>
                    <a:pt x="190" y="685"/>
                  </a:lnTo>
                  <a:lnTo>
                    <a:pt x="181" y="688"/>
                  </a:lnTo>
                  <a:lnTo>
                    <a:pt x="182" y="688"/>
                  </a:lnTo>
                  <a:lnTo>
                    <a:pt x="174" y="690"/>
                  </a:lnTo>
                  <a:lnTo>
                    <a:pt x="158" y="690"/>
                  </a:lnTo>
                  <a:lnTo>
                    <a:pt x="159" y="690"/>
                  </a:lnTo>
                  <a:lnTo>
                    <a:pt x="150" y="688"/>
                  </a:lnTo>
                  <a:lnTo>
                    <a:pt x="151" y="688"/>
                  </a:lnTo>
                  <a:lnTo>
                    <a:pt x="143" y="685"/>
                  </a:lnTo>
                  <a:lnTo>
                    <a:pt x="142" y="684"/>
                  </a:lnTo>
                  <a:lnTo>
                    <a:pt x="134" y="683"/>
                  </a:lnTo>
                  <a:lnTo>
                    <a:pt x="135" y="683"/>
                  </a:lnTo>
                  <a:lnTo>
                    <a:pt x="121" y="673"/>
                  </a:lnTo>
                  <a:lnTo>
                    <a:pt x="121" y="674"/>
                  </a:lnTo>
                  <a:lnTo>
                    <a:pt x="105" y="661"/>
                  </a:lnTo>
                  <a:lnTo>
                    <a:pt x="106" y="661"/>
                  </a:lnTo>
                  <a:lnTo>
                    <a:pt x="90" y="646"/>
                  </a:lnTo>
                  <a:lnTo>
                    <a:pt x="78" y="631"/>
                  </a:lnTo>
                  <a:lnTo>
                    <a:pt x="65" y="610"/>
                  </a:lnTo>
                  <a:lnTo>
                    <a:pt x="65" y="611"/>
                  </a:lnTo>
                  <a:lnTo>
                    <a:pt x="52" y="588"/>
                  </a:lnTo>
                  <a:lnTo>
                    <a:pt x="53" y="588"/>
                  </a:lnTo>
                  <a:lnTo>
                    <a:pt x="35" y="538"/>
                  </a:lnTo>
                  <a:lnTo>
                    <a:pt x="26" y="510"/>
                  </a:lnTo>
                  <a:lnTo>
                    <a:pt x="20" y="480"/>
                  </a:lnTo>
                  <a:lnTo>
                    <a:pt x="20" y="481"/>
                  </a:lnTo>
                  <a:lnTo>
                    <a:pt x="10" y="415"/>
                  </a:lnTo>
                  <a:lnTo>
                    <a:pt x="5" y="346"/>
                  </a:lnTo>
                  <a:lnTo>
                    <a:pt x="5" y="347"/>
                  </a:lnTo>
                  <a:lnTo>
                    <a:pt x="10" y="278"/>
                  </a:lnTo>
                  <a:lnTo>
                    <a:pt x="20" y="213"/>
                  </a:lnTo>
                  <a:lnTo>
                    <a:pt x="26" y="184"/>
                  </a:lnTo>
                  <a:lnTo>
                    <a:pt x="35" y="156"/>
                  </a:lnTo>
                  <a:lnTo>
                    <a:pt x="53" y="103"/>
                  </a:lnTo>
                  <a:lnTo>
                    <a:pt x="52" y="104"/>
                  </a:lnTo>
                  <a:lnTo>
                    <a:pt x="65" y="84"/>
                  </a:lnTo>
                  <a:lnTo>
                    <a:pt x="90" y="47"/>
                  </a:lnTo>
                  <a:lnTo>
                    <a:pt x="106" y="31"/>
                  </a:lnTo>
                  <a:lnTo>
                    <a:pt x="105" y="31"/>
                  </a:lnTo>
                  <a:lnTo>
                    <a:pt x="121" y="20"/>
                  </a:lnTo>
                  <a:lnTo>
                    <a:pt x="120" y="20"/>
                  </a:lnTo>
                  <a:lnTo>
                    <a:pt x="135" y="13"/>
                  </a:lnTo>
                  <a:lnTo>
                    <a:pt x="134" y="14"/>
                  </a:lnTo>
                  <a:lnTo>
                    <a:pt x="142" y="10"/>
                  </a:lnTo>
                  <a:lnTo>
                    <a:pt x="159" y="7"/>
                  </a:lnTo>
                  <a:lnTo>
                    <a:pt x="158" y="7"/>
                  </a:lnTo>
                  <a:lnTo>
                    <a:pt x="168" y="7"/>
                  </a:lnTo>
                  <a:lnTo>
                    <a:pt x="169" y="6"/>
                  </a:lnTo>
                  <a:lnTo>
                    <a:pt x="170" y="6"/>
                  </a:lnTo>
                  <a:lnTo>
                    <a:pt x="170" y="4"/>
                  </a:lnTo>
                  <a:lnTo>
                    <a:pt x="170" y="2"/>
                  </a:lnTo>
                  <a:lnTo>
                    <a:pt x="170" y="1"/>
                  </a:lnTo>
                  <a:lnTo>
                    <a:pt x="169" y="1"/>
                  </a:lnTo>
                  <a:lnTo>
                    <a:pt x="168" y="0"/>
                  </a:lnTo>
                  <a:lnTo>
                    <a:pt x="158" y="0"/>
                  </a:lnTo>
                  <a:lnTo>
                    <a:pt x="141" y="4"/>
                  </a:lnTo>
                  <a:lnTo>
                    <a:pt x="133" y="8"/>
                  </a:lnTo>
                  <a:lnTo>
                    <a:pt x="132" y="8"/>
                  </a:lnTo>
                  <a:lnTo>
                    <a:pt x="118" y="15"/>
                  </a:lnTo>
                  <a:lnTo>
                    <a:pt x="117" y="15"/>
                  </a:lnTo>
                  <a:lnTo>
                    <a:pt x="102" y="27"/>
                  </a:lnTo>
                  <a:lnTo>
                    <a:pt x="86" y="43"/>
                  </a:lnTo>
                  <a:lnTo>
                    <a:pt x="85" y="43"/>
                  </a:lnTo>
                  <a:lnTo>
                    <a:pt x="61" y="81"/>
                  </a:lnTo>
                  <a:lnTo>
                    <a:pt x="48" y="101"/>
                  </a:lnTo>
                  <a:lnTo>
                    <a:pt x="47" y="102"/>
                  </a:lnTo>
                  <a:lnTo>
                    <a:pt x="29" y="154"/>
                  </a:lnTo>
                  <a:lnTo>
                    <a:pt x="21" y="183"/>
                  </a:lnTo>
                  <a:lnTo>
                    <a:pt x="13" y="212"/>
                  </a:lnTo>
                  <a:lnTo>
                    <a:pt x="5" y="277"/>
                  </a:lnTo>
                  <a:lnTo>
                    <a:pt x="0" y="346"/>
                  </a:lnTo>
                  <a:lnTo>
                    <a:pt x="0" y="347"/>
                  </a:lnTo>
                  <a:lnTo>
                    <a:pt x="5" y="416"/>
                  </a:lnTo>
                  <a:lnTo>
                    <a:pt x="13" y="481"/>
                  </a:lnTo>
                  <a:lnTo>
                    <a:pt x="13" y="483"/>
                  </a:lnTo>
                  <a:lnTo>
                    <a:pt x="21" y="511"/>
                  </a:lnTo>
                  <a:lnTo>
                    <a:pt x="29" y="539"/>
                  </a:lnTo>
                  <a:lnTo>
                    <a:pt x="47" y="590"/>
                  </a:lnTo>
                  <a:lnTo>
                    <a:pt x="48" y="590"/>
                  </a:lnTo>
                  <a:lnTo>
                    <a:pt x="61" y="613"/>
                  </a:lnTo>
                  <a:lnTo>
                    <a:pt x="61" y="614"/>
                  </a:lnTo>
                  <a:lnTo>
                    <a:pt x="74" y="634"/>
                  </a:lnTo>
                  <a:lnTo>
                    <a:pt x="86" y="649"/>
                  </a:lnTo>
                  <a:lnTo>
                    <a:pt x="86" y="650"/>
                  </a:lnTo>
                  <a:lnTo>
                    <a:pt x="102" y="665"/>
                  </a:lnTo>
                  <a:lnTo>
                    <a:pt x="117" y="678"/>
                  </a:lnTo>
                  <a:lnTo>
                    <a:pt x="132" y="688"/>
                  </a:lnTo>
                  <a:lnTo>
                    <a:pt x="133" y="688"/>
                  </a:lnTo>
                  <a:lnTo>
                    <a:pt x="141" y="690"/>
                  </a:lnTo>
                  <a:lnTo>
                    <a:pt x="149" y="693"/>
                  </a:lnTo>
                  <a:lnTo>
                    <a:pt x="150" y="694"/>
                  </a:lnTo>
                  <a:lnTo>
                    <a:pt x="158" y="695"/>
                  </a:lnTo>
                  <a:lnTo>
                    <a:pt x="174" y="695"/>
                  </a:lnTo>
                  <a:lnTo>
                    <a:pt x="183" y="694"/>
                  </a:lnTo>
                  <a:lnTo>
                    <a:pt x="184" y="693"/>
                  </a:lnTo>
                  <a:lnTo>
                    <a:pt x="192" y="690"/>
                  </a:lnTo>
                  <a:lnTo>
                    <a:pt x="191" y="690"/>
                  </a:lnTo>
                  <a:lnTo>
                    <a:pt x="200" y="688"/>
                  </a:lnTo>
                  <a:lnTo>
                    <a:pt x="201" y="688"/>
                  </a:lnTo>
                  <a:lnTo>
                    <a:pt x="215" y="678"/>
                  </a:lnTo>
                  <a:lnTo>
                    <a:pt x="230" y="665"/>
                  </a:lnTo>
                  <a:lnTo>
                    <a:pt x="258" y="635"/>
                  </a:lnTo>
                  <a:lnTo>
                    <a:pt x="259" y="634"/>
                  </a:lnTo>
                  <a:lnTo>
                    <a:pt x="271" y="614"/>
                  </a:lnTo>
                  <a:lnTo>
                    <a:pt x="271" y="613"/>
                  </a:lnTo>
                  <a:lnTo>
                    <a:pt x="293" y="567"/>
                  </a:lnTo>
                  <a:lnTo>
                    <a:pt x="302" y="539"/>
                  </a:lnTo>
                  <a:lnTo>
                    <a:pt x="319" y="483"/>
                  </a:lnTo>
                  <a:lnTo>
                    <a:pt x="319" y="481"/>
                  </a:lnTo>
                  <a:lnTo>
                    <a:pt x="324" y="450"/>
                  </a:lnTo>
                  <a:lnTo>
                    <a:pt x="326" y="415"/>
                  </a:lnTo>
                  <a:lnTo>
                    <a:pt x="326" y="416"/>
                  </a:lnTo>
                  <a:lnTo>
                    <a:pt x="330" y="383"/>
                  </a:lnTo>
                  <a:lnTo>
                    <a:pt x="330" y="382"/>
                  </a:lnTo>
                  <a:lnTo>
                    <a:pt x="330" y="312"/>
                  </a:lnTo>
                  <a:lnTo>
                    <a:pt x="324" y="245"/>
                  </a:lnTo>
                  <a:lnTo>
                    <a:pt x="319" y="212"/>
                  </a:lnTo>
                  <a:lnTo>
                    <a:pt x="302" y="154"/>
                  </a:lnTo>
                  <a:lnTo>
                    <a:pt x="293" y="128"/>
                  </a:lnTo>
                  <a:lnTo>
                    <a:pt x="283" y="101"/>
                  </a:lnTo>
                  <a:lnTo>
                    <a:pt x="259" y="60"/>
                  </a:lnTo>
                  <a:lnTo>
                    <a:pt x="258" y="60"/>
                  </a:lnTo>
                  <a:lnTo>
                    <a:pt x="245" y="43"/>
                  </a:lnTo>
                  <a:lnTo>
                    <a:pt x="230" y="27"/>
                  </a:lnTo>
                  <a:lnTo>
                    <a:pt x="215" y="15"/>
                  </a:lnTo>
                  <a:lnTo>
                    <a:pt x="200" y="8"/>
                  </a:lnTo>
                  <a:lnTo>
                    <a:pt x="192" y="4"/>
                  </a:lnTo>
                  <a:lnTo>
                    <a:pt x="191" y="4"/>
                  </a:lnTo>
                  <a:lnTo>
                    <a:pt x="174" y="0"/>
                  </a:lnTo>
                  <a:lnTo>
                    <a:pt x="16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mtClean="0"/>
            </a:p>
          </p:txBody>
        </p:sp>
        <p:sp>
          <p:nvSpPr>
            <p:cNvPr id="5195" name="Freeform 25"/>
            <p:cNvSpPr>
              <a:spLocks/>
            </p:cNvSpPr>
            <p:nvPr/>
          </p:nvSpPr>
          <p:spPr bwMode="auto">
            <a:xfrm>
              <a:off x="3784" y="1463"/>
              <a:ext cx="163" cy="69"/>
            </a:xfrm>
            <a:custGeom>
              <a:avLst/>
              <a:gdLst>
                <a:gd name="T0" fmla="*/ 1 w 2118"/>
                <a:gd name="T1" fmla="*/ 3 h 896"/>
                <a:gd name="T2" fmla="*/ 1 w 2118"/>
                <a:gd name="T3" fmla="*/ 4 h 896"/>
                <a:gd name="T4" fmla="*/ 2 w 2118"/>
                <a:gd name="T5" fmla="*/ 4 h 896"/>
                <a:gd name="T6" fmla="*/ 2 w 2118"/>
                <a:gd name="T7" fmla="*/ 5 h 896"/>
                <a:gd name="T8" fmla="*/ 3 w 2118"/>
                <a:gd name="T9" fmla="*/ 5 h 896"/>
                <a:gd name="T10" fmla="*/ 3 w 2118"/>
                <a:gd name="T11" fmla="*/ 5 h 896"/>
                <a:gd name="T12" fmla="*/ 4 w 2118"/>
                <a:gd name="T13" fmla="*/ 5 h 896"/>
                <a:gd name="T14" fmla="*/ 4 w 2118"/>
                <a:gd name="T15" fmla="*/ 5 h 896"/>
                <a:gd name="T16" fmla="*/ 5 w 2118"/>
                <a:gd name="T17" fmla="*/ 5 h 896"/>
                <a:gd name="T18" fmla="*/ 6 w 2118"/>
                <a:gd name="T19" fmla="*/ 5 h 896"/>
                <a:gd name="T20" fmla="*/ 6 w 2118"/>
                <a:gd name="T21" fmla="*/ 5 h 896"/>
                <a:gd name="T22" fmla="*/ 7 w 2118"/>
                <a:gd name="T23" fmla="*/ 4 h 896"/>
                <a:gd name="T24" fmla="*/ 8 w 2118"/>
                <a:gd name="T25" fmla="*/ 4 h 896"/>
                <a:gd name="T26" fmla="*/ 9 w 2118"/>
                <a:gd name="T27" fmla="*/ 4 h 896"/>
                <a:gd name="T28" fmla="*/ 10 w 2118"/>
                <a:gd name="T29" fmla="*/ 3 h 896"/>
                <a:gd name="T30" fmla="*/ 11 w 2118"/>
                <a:gd name="T31" fmla="*/ 2 h 896"/>
                <a:gd name="T32" fmla="*/ 12 w 2118"/>
                <a:gd name="T33" fmla="*/ 0 h 896"/>
                <a:gd name="T34" fmla="*/ 12 w 2118"/>
                <a:gd name="T35" fmla="*/ 1 h 896"/>
                <a:gd name="T36" fmla="*/ 12 w 2118"/>
                <a:gd name="T37" fmla="*/ 1 h 896"/>
                <a:gd name="T38" fmla="*/ 12 w 2118"/>
                <a:gd name="T39" fmla="*/ 1 h 896"/>
                <a:gd name="T40" fmla="*/ 13 w 2118"/>
                <a:gd name="T41" fmla="*/ 1 h 896"/>
                <a:gd name="T42" fmla="*/ 13 w 2118"/>
                <a:gd name="T43" fmla="*/ 0 h 896"/>
                <a:gd name="T44" fmla="*/ 12 w 2118"/>
                <a:gd name="T45" fmla="*/ 0 h 896"/>
                <a:gd name="T46" fmla="*/ 12 w 2118"/>
                <a:gd name="T47" fmla="*/ 0 h 896"/>
                <a:gd name="T48" fmla="*/ 12 w 2118"/>
                <a:gd name="T49" fmla="*/ 0 h 896"/>
                <a:gd name="T50" fmla="*/ 12 w 2118"/>
                <a:gd name="T51" fmla="*/ 0 h 896"/>
                <a:gd name="T52" fmla="*/ 12 w 2118"/>
                <a:gd name="T53" fmla="*/ 0 h 896"/>
                <a:gd name="T54" fmla="*/ 12 w 2118"/>
                <a:gd name="T55" fmla="*/ 0 h 896"/>
                <a:gd name="T56" fmla="*/ 12 w 2118"/>
                <a:gd name="T57" fmla="*/ 0 h 896"/>
                <a:gd name="T58" fmla="*/ 12 w 2118"/>
                <a:gd name="T59" fmla="*/ 0 h 896"/>
                <a:gd name="T60" fmla="*/ 11 w 2118"/>
                <a:gd name="T61" fmla="*/ 1 h 896"/>
                <a:gd name="T62" fmla="*/ 10 w 2118"/>
                <a:gd name="T63" fmla="*/ 2 h 896"/>
                <a:gd name="T64" fmla="*/ 10 w 2118"/>
                <a:gd name="T65" fmla="*/ 2 h 896"/>
                <a:gd name="T66" fmla="*/ 9 w 2118"/>
                <a:gd name="T67" fmla="*/ 3 h 896"/>
                <a:gd name="T68" fmla="*/ 8 w 2118"/>
                <a:gd name="T69" fmla="*/ 3 h 896"/>
                <a:gd name="T70" fmla="*/ 8 w 2118"/>
                <a:gd name="T71" fmla="*/ 4 h 896"/>
                <a:gd name="T72" fmla="*/ 7 w 2118"/>
                <a:gd name="T73" fmla="*/ 4 h 896"/>
                <a:gd name="T74" fmla="*/ 7 w 2118"/>
                <a:gd name="T75" fmla="*/ 4 h 896"/>
                <a:gd name="T76" fmla="*/ 6 w 2118"/>
                <a:gd name="T77" fmla="*/ 5 h 896"/>
                <a:gd name="T78" fmla="*/ 5 w 2118"/>
                <a:gd name="T79" fmla="*/ 5 h 896"/>
                <a:gd name="T80" fmla="*/ 5 w 2118"/>
                <a:gd name="T81" fmla="*/ 5 h 896"/>
                <a:gd name="T82" fmla="*/ 4 w 2118"/>
                <a:gd name="T83" fmla="*/ 5 h 896"/>
                <a:gd name="T84" fmla="*/ 3 w 2118"/>
                <a:gd name="T85" fmla="*/ 5 h 896"/>
                <a:gd name="T86" fmla="*/ 3 w 2118"/>
                <a:gd name="T87" fmla="*/ 5 h 896"/>
                <a:gd name="T88" fmla="*/ 2 w 2118"/>
                <a:gd name="T89" fmla="*/ 4 h 896"/>
                <a:gd name="T90" fmla="*/ 2 w 2118"/>
                <a:gd name="T91" fmla="*/ 4 h 896"/>
                <a:gd name="T92" fmla="*/ 1 w 2118"/>
                <a:gd name="T93" fmla="*/ 4 h 896"/>
                <a:gd name="T94" fmla="*/ 1 w 2118"/>
                <a:gd name="T95" fmla="*/ 3 h 896"/>
                <a:gd name="T96" fmla="*/ 0 w 2118"/>
                <a:gd name="T97" fmla="*/ 2 h 896"/>
                <a:gd name="T98" fmla="*/ 0 w 2118"/>
                <a:gd name="T99" fmla="*/ 2 h 896"/>
                <a:gd name="T100" fmla="*/ 0 w 2118"/>
                <a:gd name="T101" fmla="*/ 2 h 896"/>
                <a:gd name="T102" fmla="*/ 0 w 2118"/>
                <a:gd name="T103" fmla="*/ 2 h 896"/>
                <a:gd name="T104" fmla="*/ 1 w 2118"/>
                <a:gd name="T105" fmla="*/ 2 h 896"/>
                <a:gd name="T106" fmla="*/ 1 w 2118"/>
                <a:gd name="T107" fmla="*/ 2 h 896"/>
                <a:gd name="T108" fmla="*/ 0 w 2118"/>
                <a:gd name="T109" fmla="*/ 2 h 896"/>
                <a:gd name="T110" fmla="*/ 0 w 2118"/>
                <a:gd name="T111" fmla="*/ 2 h 896"/>
                <a:gd name="T112" fmla="*/ 0 w 2118"/>
                <a:gd name="T113" fmla="*/ 2 h 896"/>
                <a:gd name="T114" fmla="*/ 0 w 2118"/>
                <a:gd name="T115" fmla="*/ 2 h 896"/>
                <a:gd name="T116" fmla="*/ 0 w 2118"/>
                <a:gd name="T117" fmla="*/ 3 h 896"/>
                <a:gd name="T118" fmla="*/ 0 w 2118"/>
                <a:gd name="T119" fmla="*/ 3 h 896"/>
                <a:gd name="T120" fmla="*/ 0 w 2118"/>
                <a:gd name="T121" fmla="*/ 3 h 896"/>
                <a:gd name="T122" fmla="*/ 0 w 2118"/>
                <a:gd name="T123" fmla="*/ 3 h 896"/>
                <a:gd name="T124" fmla="*/ 0 w 2118"/>
                <a:gd name="T125" fmla="*/ 3 h 89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118" h="896">
                  <a:moveTo>
                    <a:pt x="61" y="432"/>
                  </a:moveTo>
                  <a:lnTo>
                    <a:pt x="90" y="480"/>
                  </a:lnTo>
                  <a:lnTo>
                    <a:pt x="149" y="565"/>
                  </a:lnTo>
                  <a:lnTo>
                    <a:pt x="180" y="603"/>
                  </a:lnTo>
                  <a:lnTo>
                    <a:pt x="210" y="638"/>
                  </a:lnTo>
                  <a:lnTo>
                    <a:pt x="271" y="702"/>
                  </a:lnTo>
                  <a:lnTo>
                    <a:pt x="336" y="757"/>
                  </a:lnTo>
                  <a:lnTo>
                    <a:pt x="367" y="781"/>
                  </a:lnTo>
                  <a:lnTo>
                    <a:pt x="400" y="802"/>
                  </a:lnTo>
                  <a:lnTo>
                    <a:pt x="462" y="836"/>
                  </a:lnTo>
                  <a:lnTo>
                    <a:pt x="497" y="851"/>
                  </a:lnTo>
                  <a:lnTo>
                    <a:pt x="529" y="863"/>
                  </a:lnTo>
                  <a:lnTo>
                    <a:pt x="564" y="874"/>
                  </a:lnTo>
                  <a:lnTo>
                    <a:pt x="629" y="889"/>
                  </a:lnTo>
                  <a:lnTo>
                    <a:pt x="664" y="894"/>
                  </a:lnTo>
                  <a:lnTo>
                    <a:pt x="732" y="896"/>
                  </a:lnTo>
                  <a:lnTo>
                    <a:pt x="766" y="896"/>
                  </a:lnTo>
                  <a:lnTo>
                    <a:pt x="832" y="891"/>
                  </a:lnTo>
                  <a:lnTo>
                    <a:pt x="899" y="877"/>
                  </a:lnTo>
                  <a:lnTo>
                    <a:pt x="936" y="868"/>
                  </a:lnTo>
                  <a:lnTo>
                    <a:pt x="1004" y="850"/>
                  </a:lnTo>
                  <a:lnTo>
                    <a:pt x="1071" y="822"/>
                  </a:lnTo>
                  <a:lnTo>
                    <a:pt x="1105" y="809"/>
                  </a:lnTo>
                  <a:lnTo>
                    <a:pt x="1207" y="758"/>
                  </a:lnTo>
                  <a:lnTo>
                    <a:pt x="1238" y="740"/>
                  </a:lnTo>
                  <a:lnTo>
                    <a:pt x="1306" y="701"/>
                  </a:lnTo>
                  <a:lnTo>
                    <a:pt x="1373" y="658"/>
                  </a:lnTo>
                  <a:lnTo>
                    <a:pt x="1436" y="614"/>
                  </a:lnTo>
                  <a:lnTo>
                    <a:pt x="1502" y="565"/>
                  </a:lnTo>
                  <a:lnTo>
                    <a:pt x="1625" y="466"/>
                  </a:lnTo>
                  <a:lnTo>
                    <a:pt x="1687" y="416"/>
                  </a:lnTo>
                  <a:lnTo>
                    <a:pt x="1857" y="264"/>
                  </a:lnTo>
                  <a:lnTo>
                    <a:pt x="1962" y="165"/>
                  </a:lnTo>
                  <a:lnTo>
                    <a:pt x="2060" y="77"/>
                  </a:lnTo>
                  <a:lnTo>
                    <a:pt x="2070" y="95"/>
                  </a:lnTo>
                  <a:lnTo>
                    <a:pt x="2082" y="110"/>
                  </a:lnTo>
                  <a:lnTo>
                    <a:pt x="2088" y="114"/>
                  </a:lnTo>
                  <a:lnTo>
                    <a:pt x="2095" y="116"/>
                  </a:lnTo>
                  <a:lnTo>
                    <a:pt x="2099" y="118"/>
                  </a:lnTo>
                  <a:lnTo>
                    <a:pt x="2104" y="116"/>
                  </a:lnTo>
                  <a:lnTo>
                    <a:pt x="2110" y="113"/>
                  </a:lnTo>
                  <a:lnTo>
                    <a:pt x="2114" y="108"/>
                  </a:lnTo>
                  <a:lnTo>
                    <a:pt x="2118" y="94"/>
                  </a:lnTo>
                  <a:lnTo>
                    <a:pt x="2118" y="83"/>
                  </a:lnTo>
                  <a:lnTo>
                    <a:pt x="2116" y="72"/>
                  </a:lnTo>
                  <a:lnTo>
                    <a:pt x="2110" y="49"/>
                  </a:lnTo>
                  <a:lnTo>
                    <a:pt x="2104" y="37"/>
                  </a:lnTo>
                  <a:lnTo>
                    <a:pt x="2091" y="18"/>
                  </a:lnTo>
                  <a:lnTo>
                    <a:pt x="2079" y="5"/>
                  </a:lnTo>
                  <a:lnTo>
                    <a:pt x="2072" y="1"/>
                  </a:lnTo>
                  <a:lnTo>
                    <a:pt x="2067" y="0"/>
                  </a:lnTo>
                  <a:lnTo>
                    <a:pt x="2060" y="1"/>
                  </a:lnTo>
                  <a:lnTo>
                    <a:pt x="2055" y="3"/>
                  </a:lnTo>
                  <a:lnTo>
                    <a:pt x="2052" y="8"/>
                  </a:lnTo>
                  <a:lnTo>
                    <a:pt x="2047" y="20"/>
                  </a:lnTo>
                  <a:lnTo>
                    <a:pt x="2047" y="37"/>
                  </a:lnTo>
                  <a:lnTo>
                    <a:pt x="2052" y="57"/>
                  </a:lnTo>
                  <a:lnTo>
                    <a:pt x="2050" y="57"/>
                  </a:lnTo>
                  <a:lnTo>
                    <a:pt x="2045" y="59"/>
                  </a:lnTo>
                  <a:lnTo>
                    <a:pt x="2044" y="59"/>
                  </a:lnTo>
                  <a:lnTo>
                    <a:pt x="2044" y="64"/>
                  </a:lnTo>
                  <a:lnTo>
                    <a:pt x="1873" y="224"/>
                  </a:lnTo>
                  <a:lnTo>
                    <a:pt x="1821" y="270"/>
                  </a:lnTo>
                  <a:lnTo>
                    <a:pt x="1771" y="316"/>
                  </a:lnTo>
                  <a:lnTo>
                    <a:pt x="1715" y="363"/>
                  </a:lnTo>
                  <a:lnTo>
                    <a:pt x="1659" y="409"/>
                  </a:lnTo>
                  <a:lnTo>
                    <a:pt x="1600" y="453"/>
                  </a:lnTo>
                  <a:lnTo>
                    <a:pt x="1539" y="498"/>
                  </a:lnTo>
                  <a:lnTo>
                    <a:pt x="1477" y="543"/>
                  </a:lnTo>
                  <a:lnTo>
                    <a:pt x="1415" y="584"/>
                  </a:lnTo>
                  <a:lnTo>
                    <a:pt x="1348" y="625"/>
                  </a:lnTo>
                  <a:lnTo>
                    <a:pt x="1284" y="663"/>
                  </a:lnTo>
                  <a:lnTo>
                    <a:pt x="1249" y="680"/>
                  </a:lnTo>
                  <a:lnTo>
                    <a:pt x="1215" y="697"/>
                  </a:lnTo>
                  <a:lnTo>
                    <a:pt x="1182" y="712"/>
                  </a:lnTo>
                  <a:lnTo>
                    <a:pt x="1148" y="730"/>
                  </a:lnTo>
                  <a:lnTo>
                    <a:pt x="1045" y="769"/>
                  </a:lnTo>
                  <a:lnTo>
                    <a:pt x="975" y="788"/>
                  </a:lnTo>
                  <a:lnTo>
                    <a:pt x="905" y="805"/>
                  </a:lnTo>
                  <a:lnTo>
                    <a:pt x="834" y="816"/>
                  </a:lnTo>
                  <a:lnTo>
                    <a:pt x="800" y="817"/>
                  </a:lnTo>
                  <a:lnTo>
                    <a:pt x="766" y="820"/>
                  </a:lnTo>
                  <a:lnTo>
                    <a:pt x="732" y="820"/>
                  </a:lnTo>
                  <a:lnTo>
                    <a:pt x="698" y="817"/>
                  </a:lnTo>
                  <a:lnTo>
                    <a:pt x="626" y="812"/>
                  </a:lnTo>
                  <a:lnTo>
                    <a:pt x="591" y="805"/>
                  </a:lnTo>
                  <a:lnTo>
                    <a:pt x="524" y="785"/>
                  </a:lnTo>
                  <a:lnTo>
                    <a:pt x="490" y="773"/>
                  </a:lnTo>
                  <a:lnTo>
                    <a:pt x="456" y="758"/>
                  </a:lnTo>
                  <a:lnTo>
                    <a:pt x="388" y="725"/>
                  </a:lnTo>
                  <a:lnTo>
                    <a:pt x="356" y="704"/>
                  </a:lnTo>
                  <a:lnTo>
                    <a:pt x="291" y="658"/>
                  </a:lnTo>
                  <a:lnTo>
                    <a:pt x="259" y="630"/>
                  </a:lnTo>
                  <a:lnTo>
                    <a:pt x="226" y="601"/>
                  </a:lnTo>
                  <a:lnTo>
                    <a:pt x="195" y="568"/>
                  </a:lnTo>
                  <a:lnTo>
                    <a:pt x="133" y="498"/>
                  </a:lnTo>
                  <a:lnTo>
                    <a:pt x="102" y="457"/>
                  </a:lnTo>
                  <a:lnTo>
                    <a:pt x="74" y="418"/>
                  </a:lnTo>
                  <a:lnTo>
                    <a:pt x="74" y="416"/>
                  </a:lnTo>
                  <a:lnTo>
                    <a:pt x="72" y="416"/>
                  </a:lnTo>
                  <a:lnTo>
                    <a:pt x="72" y="414"/>
                  </a:lnTo>
                  <a:lnTo>
                    <a:pt x="71" y="414"/>
                  </a:lnTo>
                  <a:lnTo>
                    <a:pt x="77" y="398"/>
                  </a:lnTo>
                  <a:lnTo>
                    <a:pt x="82" y="382"/>
                  </a:lnTo>
                  <a:lnTo>
                    <a:pt x="86" y="370"/>
                  </a:lnTo>
                  <a:lnTo>
                    <a:pt x="87" y="356"/>
                  </a:lnTo>
                  <a:lnTo>
                    <a:pt x="89" y="346"/>
                  </a:lnTo>
                  <a:lnTo>
                    <a:pt x="86" y="332"/>
                  </a:lnTo>
                  <a:lnTo>
                    <a:pt x="80" y="327"/>
                  </a:lnTo>
                  <a:lnTo>
                    <a:pt x="74" y="327"/>
                  </a:lnTo>
                  <a:lnTo>
                    <a:pt x="66" y="329"/>
                  </a:lnTo>
                  <a:lnTo>
                    <a:pt x="61" y="334"/>
                  </a:lnTo>
                  <a:lnTo>
                    <a:pt x="53" y="342"/>
                  </a:lnTo>
                  <a:lnTo>
                    <a:pt x="44" y="351"/>
                  </a:lnTo>
                  <a:lnTo>
                    <a:pt x="27" y="378"/>
                  </a:lnTo>
                  <a:lnTo>
                    <a:pt x="13" y="409"/>
                  </a:lnTo>
                  <a:lnTo>
                    <a:pt x="8" y="424"/>
                  </a:lnTo>
                  <a:lnTo>
                    <a:pt x="4" y="438"/>
                  </a:lnTo>
                  <a:lnTo>
                    <a:pt x="0" y="462"/>
                  </a:lnTo>
                  <a:lnTo>
                    <a:pt x="4" y="480"/>
                  </a:lnTo>
                  <a:lnTo>
                    <a:pt x="8" y="483"/>
                  </a:lnTo>
                  <a:lnTo>
                    <a:pt x="13" y="483"/>
                  </a:lnTo>
                  <a:lnTo>
                    <a:pt x="20" y="481"/>
                  </a:lnTo>
                  <a:lnTo>
                    <a:pt x="33" y="473"/>
                  </a:lnTo>
                  <a:lnTo>
                    <a:pt x="48" y="453"/>
                  </a:lnTo>
                  <a:lnTo>
                    <a:pt x="55" y="445"/>
                  </a:lnTo>
                  <a:lnTo>
                    <a:pt x="61" y="43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mtClean="0"/>
            </a:p>
          </p:txBody>
        </p:sp>
        <p:sp>
          <p:nvSpPr>
            <p:cNvPr id="5196" name="Freeform 26"/>
            <p:cNvSpPr>
              <a:spLocks/>
            </p:cNvSpPr>
            <p:nvPr/>
          </p:nvSpPr>
          <p:spPr bwMode="auto">
            <a:xfrm>
              <a:off x="3784" y="1463"/>
              <a:ext cx="163" cy="69"/>
            </a:xfrm>
            <a:custGeom>
              <a:avLst/>
              <a:gdLst>
                <a:gd name="T0" fmla="*/ 0 w 2124"/>
                <a:gd name="T1" fmla="*/ 3 h 901"/>
                <a:gd name="T2" fmla="*/ 1 w 2124"/>
                <a:gd name="T3" fmla="*/ 3 h 901"/>
                <a:gd name="T4" fmla="*/ 2 w 2124"/>
                <a:gd name="T5" fmla="*/ 5 h 901"/>
                <a:gd name="T6" fmla="*/ 3 w 2124"/>
                <a:gd name="T7" fmla="*/ 5 h 901"/>
                <a:gd name="T8" fmla="*/ 5 w 2124"/>
                <a:gd name="T9" fmla="*/ 5 h 901"/>
                <a:gd name="T10" fmla="*/ 6 w 2124"/>
                <a:gd name="T11" fmla="*/ 5 h 901"/>
                <a:gd name="T12" fmla="*/ 8 w 2124"/>
                <a:gd name="T13" fmla="*/ 4 h 901"/>
                <a:gd name="T14" fmla="*/ 12 w 2124"/>
                <a:gd name="T15" fmla="*/ 1 h 901"/>
                <a:gd name="T16" fmla="*/ 12 w 2124"/>
                <a:gd name="T17" fmla="*/ 1 h 901"/>
                <a:gd name="T18" fmla="*/ 12 w 2124"/>
                <a:gd name="T19" fmla="*/ 1 h 901"/>
                <a:gd name="T20" fmla="*/ 13 w 2124"/>
                <a:gd name="T21" fmla="*/ 0 h 901"/>
                <a:gd name="T22" fmla="*/ 12 w 2124"/>
                <a:gd name="T23" fmla="*/ 0 h 901"/>
                <a:gd name="T24" fmla="*/ 12 w 2124"/>
                <a:gd name="T25" fmla="*/ 0 h 901"/>
                <a:gd name="T26" fmla="*/ 12 w 2124"/>
                <a:gd name="T27" fmla="*/ 0 h 901"/>
                <a:gd name="T28" fmla="*/ 12 w 2124"/>
                <a:gd name="T29" fmla="*/ 0 h 901"/>
                <a:gd name="T30" fmla="*/ 10 w 2124"/>
                <a:gd name="T31" fmla="*/ 2 h 901"/>
                <a:gd name="T32" fmla="*/ 8 w 2124"/>
                <a:gd name="T33" fmla="*/ 4 h 901"/>
                <a:gd name="T34" fmla="*/ 6 w 2124"/>
                <a:gd name="T35" fmla="*/ 5 h 901"/>
                <a:gd name="T36" fmla="*/ 5 w 2124"/>
                <a:gd name="T37" fmla="*/ 5 h 901"/>
                <a:gd name="T38" fmla="*/ 4 w 2124"/>
                <a:gd name="T39" fmla="*/ 5 h 901"/>
                <a:gd name="T40" fmla="*/ 2 w 2124"/>
                <a:gd name="T41" fmla="*/ 4 h 901"/>
                <a:gd name="T42" fmla="*/ 1 w 2124"/>
                <a:gd name="T43" fmla="*/ 3 h 901"/>
                <a:gd name="T44" fmla="*/ 0 w 2124"/>
                <a:gd name="T45" fmla="*/ 2 h 901"/>
                <a:gd name="T46" fmla="*/ 0 w 2124"/>
                <a:gd name="T47" fmla="*/ 2 h 901"/>
                <a:gd name="T48" fmla="*/ 1 w 2124"/>
                <a:gd name="T49" fmla="*/ 2 h 901"/>
                <a:gd name="T50" fmla="*/ 0 w 2124"/>
                <a:gd name="T51" fmla="*/ 2 h 901"/>
                <a:gd name="T52" fmla="*/ 0 w 2124"/>
                <a:gd name="T53" fmla="*/ 2 h 901"/>
                <a:gd name="T54" fmla="*/ 0 w 2124"/>
                <a:gd name="T55" fmla="*/ 3 h 901"/>
                <a:gd name="T56" fmla="*/ 0 w 2124"/>
                <a:gd name="T57" fmla="*/ 3 h 901"/>
                <a:gd name="T58" fmla="*/ 0 w 2124"/>
                <a:gd name="T59" fmla="*/ 3 h 901"/>
                <a:gd name="T60" fmla="*/ 0 w 2124"/>
                <a:gd name="T61" fmla="*/ 3 h 901"/>
                <a:gd name="T62" fmla="*/ 0 w 2124"/>
                <a:gd name="T63" fmla="*/ 3 h 901"/>
                <a:gd name="T64" fmla="*/ 0 w 2124"/>
                <a:gd name="T65" fmla="*/ 3 h 901"/>
                <a:gd name="T66" fmla="*/ 0 w 2124"/>
                <a:gd name="T67" fmla="*/ 2 h 901"/>
                <a:gd name="T68" fmla="*/ 0 w 2124"/>
                <a:gd name="T69" fmla="*/ 2 h 901"/>
                <a:gd name="T70" fmla="*/ 1 w 2124"/>
                <a:gd name="T71" fmla="*/ 2 h 901"/>
                <a:gd name="T72" fmla="*/ 0 w 2124"/>
                <a:gd name="T73" fmla="*/ 2 h 901"/>
                <a:gd name="T74" fmla="*/ 1 w 2124"/>
                <a:gd name="T75" fmla="*/ 3 h 901"/>
                <a:gd name="T76" fmla="*/ 2 w 2124"/>
                <a:gd name="T77" fmla="*/ 4 h 901"/>
                <a:gd name="T78" fmla="*/ 3 w 2124"/>
                <a:gd name="T79" fmla="*/ 5 h 901"/>
                <a:gd name="T80" fmla="*/ 5 w 2124"/>
                <a:gd name="T81" fmla="*/ 5 h 901"/>
                <a:gd name="T82" fmla="*/ 5 w 2124"/>
                <a:gd name="T83" fmla="*/ 5 h 901"/>
                <a:gd name="T84" fmla="*/ 7 w 2124"/>
                <a:gd name="T85" fmla="*/ 4 h 901"/>
                <a:gd name="T86" fmla="*/ 9 w 2124"/>
                <a:gd name="T87" fmla="*/ 3 h 901"/>
                <a:gd name="T88" fmla="*/ 11 w 2124"/>
                <a:gd name="T89" fmla="*/ 2 h 901"/>
                <a:gd name="T90" fmla="*/ 12 w 2124"/>
                <a:gd name="T91" fmla="*/ 0 h 901"/>
                <a:gd name="T92" fmla="*/ 12 w 2124"/>
                <a:gd name="T93" fmla="*/ 0 h 901"/>
                <a:gd name="T94" fmla="*/ 12 w 2124"/>
                <a:gd name="T95" fmla="*/ 0 h 901"/>
                <a:gd name="T96" fmla="*/ 12 w 2124"/>
                <a:gd name="T97" fmla="*/ 0 h 901"/>
                <a:gd name="T98" fmla="*/ 13 w 2124"/>
                <a:gd name="T99" fmla="*/ 1 h 901"/>
                <a:gd name="T100" fmla="*/ 12 w 2124"/>
                <a:gd name="T101" fmla="*/ 1 h 901"/>
                <a:gd name="T102" fmla="*/ 12 w 2124"/>
                <a:gd name="T103" fmla="*/ 1 h 901"/>
                <a:gd name="T104" fmla="*/ 12 w 2124"/>
                <a:gd name="T105" fmla="*/ 1 h 901"/>
                <a:gd name="T106" fmla="*/ 8 w 2124"/>
                <a:gd name="T107" fmla="*/ 4 h 901"/>
                <a:gd name="T108" fmla="*/ 6 w 2124"/>
                <a:gd name="T109" fmla="*/ 5 h 901"/>
                <a:gd name="T110" fmla="*/ 5 w 2124"/>
                <a:gd name="T111" fmla="*/ 5 h 901"/>
                <a:gd name="T112" fmla="*/ 4 w 2124"/>
                <a:gd name="T113" fmla="*/ 5 h 901"/>
                <a:gd name="T114" fmla="*/ 2 w 2124"/>
                <a:gd name="T115" fmla="*/ 5 h 901"/>
                <a:gd name="T116" fmla="*/ 1 w 2124"/>
                <a:gd name="T117" fmla="*/ 4 h 901"/>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2124" h="901">
                  <a:moveTo>
                    <a:pt x="67" y="433"/>
                  </a:moveTo>
                  <a:lnTo>
                    <a:pt x="66" y="433"/>
                  </a:lnTo>
                  <a:lnTo>
                    <a:pt x="65" y="431"/>
                  </a:lnTo>
                  <a:lnTo>
                    <a:pt x="63" y="431"/>
                  </a:lnTo>
                  <a:lnTo>
                    <a:pt x="62" y="433"/>
                  </a:lnTo>
                  <a:lnTo>
                    <a:pt x="62" y="434"/>
                  </a:lnTo>
                  <a:lnTo>
                    <a:pt x="62" y="435"/>
                  </a:lnTo>
                  <a:lnTo>
                    <a:pt x="62" y="436"/>
                  </a:lnTo>
                  <a:lnTo>
                    <a:pt x="91" y="484"/>
                  </a:lnTo>
                  <a:lnTo>
                    <a:pt x="150" y="569"/>
                  </a:lnTo>
                  <a:lnTo>
                    <a:pt x="181" y="607"/>
                  </a:lnTo>
                  <a:lnTo>
                    <a:pt x="181" y="608"/>
                  </a:lnTo>
                  <a:lnTo>
                    <a:pt x="211" y="643"/>
                  </a:lnTo>
                  <a:lnTo>
                    <a:pt x="272" y="707"/>
                  </a:lnTo>
                  <a:lnTo>
                    <a:pt x="337" y="763"/>
                  </a:lnTo>
                  <a:lnTo>
                    <a:pt x="368" y="786"/>
                  </a:lnTo>
                  <a:lnTo>
                    <a:pt x="400" y="807"/>
                  </a:lnTo>
                  <a:lnTo>
                    <a:pt x="402" y="807"/>
                  </a:lnTo>
                  <a:lnTo>
                    <a:pt x="464" y="842"/>
                  </a:lnTo>
                  <a:lnTo>
                    <a:pt x="498" y="857"/>
                  </a:lnTo>
                  <a:lnTo>
                    <a:pt x="499" y="857"/>
                  </a:lnTo>
                  <a:lnTo>
                    <a:pt x="532" y="869"/>
                  </a:lnTo>
                  <a:lnTo>
                    <a:pt x="566" y="880"/>
                  </a:lnTo>
                  <a:lnTo>
                    <a:pt x="631" y="895"/>
                  </a:lnTo>
                  <a:lnTo>
                    <a:pt x="666" y="900"/>
                  </a:lnTo>
                  <a:lnTo>
                    <a:pt x="667" y="900"/>
                  </a:lnTo>
                  <a:lnTo>
                    <a:pt x="735" y="901"/>
                  </a:lnTo>
                  <a:lnTo>
                    <a:pt x="770" y="901"/>
                  </a:lnTo>
                  <a:lnTo>
                    <a:pt x="836" y="897"/>
                  </a:lnTo>
                  <a:lnTo>
                    <a:pt x="903" y="883"/>
                  </a:lnTo>
                  <a:lnTo>
                    <a:pt x="939" y="875"/>
                  </a:lnTo>
                  <a:lnTo>
                    <a:pt x="1008" y="856"/>
                  </a:lnTo>
                  <a:lnTo>
                    <a:pt x="1008" y="855"/>
                  </a:lnTo>
                  <a:lnTo>
                    <a:pt x="1075" y="827"/>
                  </a:lnTo>
                  <a:lnTo>
                    <a:pt x="1075" y="828"/>
                  </a:lnTo>
                  <a:lnTo>
                    <a:pt x="1109" y="815"/>
                  </a:lnTo>
                  <a:lnTo>
                    <a:pt x="1109" y="814"/>
                  </a:lnTo>
                  <a:lnTo>
                    <a:pt x="1211" y="765"/>
                  </a:lnTo>
                  <a:lnTo>
                    <a:pt x="1243" y="745"/>
                  </a:lnTo>
                  <a:lnTo>
                    <a:pt x="1310" y="706"/>
                  </a:lnTo>
                  <a:lnTo>
                    <a:pt x="1377" y="663"/>
                  </a:lnTo>
                  <a:lnTo>
                    <a:pt x="1441" y="619"/>
                  </a:lnTo>
                  <a:lnTo>
                    <a:pt x="1506" y="570"/>
                  </a:lnTo>
                  <a:lnTo>
                    <a:pt x="1691" y="421"/>
                  </a:lnTo>
                  <a:lnTo>
                    <a:pt x="1692" y="421"/>
                  </a:lnTo>
                  <a:lnTo>
                    <a:pt x="1862" y="269"/>
                  </a:lnTo>
                  <a:lnTo>
                    <a:pt x="1967" y="170"/>
                  </a:lnTo>
                  <a:lnTo>
                    <a:pt x="2065" y="82"/>
                  </a:lnTo>
                  <a:lnTo>
                    <a:pt x="2061" y="81"/>
                  </a:lnTo>
                  <a:lnTo>
                    <a:pt x="2071" y="99"/>
                  </a:lnTo>
                  <a:lnTo>
                    <a:pt x="2071" y="100"/>
                  </a:lnTo>
                  <a:lnTo>
                    <a:pt x="2083" y="115"/>
                  </a:lnTo>
                  <a:lnTo>
                    <a:pt x="2088" y="119"/>
                  </a:lnTo>
                  <a:lnTo>
                    <a:pt x="2090" y="120"/>
                  </a:lnTo>
                  <a:lnTo>
                    <a:pt x="2097" y="122"/>
                  </a:lnTo>
                  <a:lnTo>
                    <a:pt x="2096" y="121"/>
                  </a:lnTo>
                  <a:lnTo>
                    <a:pt x="2101" y="123"/>
                  </a:lnTo>
                  <a:lnTo>
                    <a:pt x="2103" y="124"/>
                  </a:lnTo>
                  <a:lnTo>
                    <a:pt x="2109" y="122"/>
                  </a:lnTo>
                  <a:lnTo>
                    <a:pt x="2109" y="121"/>
                  </a:lnTo>
                  <a:lnTo>
                    <a:pt x="2114" y="118"/>
                  </a:lnTo>
                  <a:lnTo>
                    <a:pt x="2115" y="118"/>
                  </a:lnTo>
                  <a:lnTo>
                    <a:pt x="2119" y="113"/>
                  </a:lnTo>
                  <a:lnTo>
                    <a:pt x="2120" y="111"/>
                  </a:lnTo>
                  <a:lnTo>
                    <a:pt x="2124" y="97"/>
                  </a:lnTo>
                  <a:lnTo>
                    <a:pt x="2124" y="86"/>
                  </a:lnTo>
                  <a:lnTo>
                    <a:pt x="2122" y="74"/>
                  </a:lnTo>
                  <a:lnTo>
                    <a:pt x="2115" y="51"/>
                  </a:lnTo>
                  <a:lnTo>
                    <a:pt x="2110" y="39"/>
                  </a:lnTo>
                  <a:lnTo>
                    <a:pt x="2096" y="19"/>
                  </a:lnTo>
                  <a:lnTo>
                    <a:pt x="2083" y="6"/>
                  </a:lnTo>
                  <a:lnTo>
                    <a:pt x="2076" y="2"/>
                  </a:lnTo>
                  <a:lnTo>
                    <a:pt x="2070" y="0"/>
                  </a:lnTo>
                  <a:lnTo>
                    <a:pt x="2069" y="0"/>
                  </a:lnTo>
                  <a:lnTo>
                    <a:pt x="2062" y="2"/>
                  </a:lnTo>
                  <a:lnTo>
                    <a:pt x="2057" y="3"/>
                  </a:lnTo>
                  <a:lnTo>
                    <a:pt x="2056" y="4"/>
                  </a:lnTo>
                  <a:lnTo>
                    <a:pt x="2051" y="10"/>
                  </a:lnTo>
                  <a:lnTo>
                    <a:pt x="2048" y="22"/>
                  </a:lnTo>
                  <a:lnTo>
                    <a:pt x="2048" y="41"/>
                  </a:lnTo>
                  <a:lnTo>
                    <a:pt x="2051" y="61"/>
                  </a:lnTo>
                  <a:lnTo>
                    <a:pt x="2055" y="58"/>
                  </a:lnTo>
                  <a:lnTo>
                    <a:pt x="2053" y="58"/>
                  </a:lnTo>
                  <a:lnTo>
                    <a:pt x="2051" y="58"/>
                  </a:lnTo>
                  <a:lnTo>
                    <a:pt x="2047" y="60"/>
                  </a:lnTo>
                  <a:lnTo>
                    <a:pt x="2048" y="59"/>
                  </a:lnTo>
                  <a:lnTo>
                    <a:pt x="2047" y="59"/>
                  </a:lnTo>
                  <a:lnTo>
                    <a:pt x="2044" y="62"/>
                  </a:lnTo>
                  <a:lnTo>
                    <a:pt x="2044" y="67"/>
                  </a:lnTo>
                  <a:lnTo>
                    <a:pt x="2045" y="64"/>
                  </a:lnTo>
                  <a:lnTo>
                    <a:pt x="1874" y="225"/>
                  </a:lnTo>
                  <a:lnTo>
                    <a:pt x="1822" y="271"/>
                  </a:lnTo>
                  <a:lnTo>
                    <a:pt x="1772" y="317"/>
                  </a:lnTo>
                  <a:lnTo>
                    <a:pt x="1716" y="364"/>
                  </a:lnTo>
                  <a:lnTo>
                    <a:pt x="1717" y="364"/>
                  </a:lnTo>
                  <a:lnTo>
                    <a:pt x="1660" y="410"/>
                  </a:lnTo>
                  <a:lnTo>
                    <a:pt x="1602" y="454"/>
                  </a:lnTo>
                  <a:lnTo>
                    <a:pt x="1540" y="499"/>
                  </a:lnTo>
                  <a:lnTo>
                    <a:pt x="1479" y="544"/>
                  </a:lnTo>
                  <a:lnTo>
                    <a:pt x="1417" y="585"/>
                  </a:lnTo>
                  <a:lnTo>
                    <a:pt x="1350" y="626"/>
                  </a:lnTo>
                  <a:lnTo>
                    <a:pt x="1285" y="664"/>
                  </a:lnTo>
                  <a:lnTo>
                    <a:pt x="1286" y="664"/>
                  </a:lnTo>
                  <a:lnTo>
                    <a:pt x="1251" y="680"/>
                  </a:lnTo>
                  <a:lnTo>
                    <a:pt x="1217" y="698"/>
                  </a:lnTo>
                  <a:lnTo>
                    <a:pt x="1184" y="713"/>
                  </a:lnTo>
                  <a:lnTo>
                    <a:pt x="1150" y="731"/>
                  </a:lnTo>
                  <a:lnTo>
                    <a:pt x="1150" y="730"/>
                  </a:lnTo>
                  <a:lnTo>
                    <a:pt x="1047" y="770"/>
                  </a:lnTo>
                  <a:lnTo>
                    <a:pt x="977" y="788"/>
                  </a:lnTo>
                  <a:lnTo>
                    <a:pt x="907" y="806"/>
                  </a:lnTo>
                  <a:lnTo>
                    <a:pt x="837" y="816"/>
                  </a:lnTo>
                  <a:lnTo>
                    <a:pt x="803" y="817"/>
                  </a:lnTo>
                  <a:lnTo>
                    <a:pt x="802" y="817"/>
                  </a:lnTo>
                  <a:lnTo>
                    <a:pt x="769" y="821"/>
                  </a:lnTo>
                  <a:lnTo>
                    <a:pt x="735" y="821"/>
                  </a:lnTo>
                  <a:lnTo>
                    <a:pt x="701" y="817"/>
                  </a:lnTo>
                  <a:lnTo>
                    <a:pt x="629" y="812"/>
                  </a:lnTo>
                  <a:lnTo>
                    <a:pt x="594" y="806"/>
                  </a:lnTo>
                  <a:lnTo>
                    <a:pt x="595" y="806"/>
                  </a:lnTo>
                  <a:lnTo>
                    <a:pt x="528" y="785"/>
                  </a:lnTo>
                  <a:lnTo>
                    <a:pt x="494" y="773"/>
                  </a:lnTo>
                  <a:lnTo>
                    <a:pt x="460" y="759"/>
                  </a:lnTo>
                  <a:lnTo>
                    <a:pt x="393" y="726"/>
                  </a:lnTo>
                  <a:lnTo>
                    <a:pt x="360" y="704"/>
                  </a:lnTo>
                  <a:lnTo>
                    <a:pt x="296" y="659"/>
                  </a:lnTo>
                  <a:lnTo>
                    <a:pt x="264" y="631"/>
                  </a:lnTo>
                  <a:lnTo>
                    <a:pt x="231" y="602"/>
                  </a:lnTo>
                  <a:lnTo>
                    <a:pt x="200" y="569"/>
                  </a:lnTo>
                  <a:lnTo>
                    <a:pt x="138" y="499"/>
                  </a:lnTo>
                  <a:lnTo>
                    <a:pt x="139" y="499"/>
                  </a:lnTo>
                  <a:lnTo>
                    <a:pt x="109" y="458"/>
                  </a:lnTo>
                  <a:lnTo>
                    <a:pt x="79" y="419"/>
                  </a:lnTo>
                  <a:lnTo>
                    <a:pt x="80" y="421"/>
                  </a:lnTo>
                  <a:lnTo>
                    <a:pt x="80" y="419"/>
                  </a:lnTo>
                  <a:lnTo>
                    <a:pt x="77" y="416"/>
                  </a:lnTo>
                  <a:lnTo>
                    <a:pt x="75" y="416"/>
                  </a:lnTo>
                  <a:lnTo>
                    <a:pt x="78" y="419"/>
                  </a:lnTo>
                  <a:lnTo>
                    <a:pt x="78" y="417"/>
                  </a:lnTo>
                  <a:lnTo>
                    <a:pt x="75" y="415"/>
                  </a:lnTo>
                  <a:lnTo>
                    <a:pt x="74" y="415"/>
                  </a:lnTo>
                  <a:lnTo>
                    <a:pt x="76" y="418"/>
                  </a:lnTo>
                  <a:lnTo>
                    <a:pt x="83" y="402"/>
                  </a:lnTo>
                  <a:lnTo>
                    <a:pt x="88" y="386"/>
                  </a:lnTo>
                  <a:lnTo>
                    <a:pt x="91" y="374"/>
                  </a:lnTo>
                  <a:lnTo>
                    <a:pt x="91" y="373"/>
                  </a:lnTo>
                  <a:lnTo>
                    <a:pt x="93" y="360"/>
                  </a:lnTo>
                  <a:lnTo>
                    <a:pt x="95" y="349"/>
                  </a:lnTo>
                  <a:lnTo>
                    <a:pt x="95" y="348"/>
                  </a:lnTo>
                  <a:lnTo>
                    <a:pt x="91" y="334"/>
                  </a:lnTo>
                  <a:lnTo>
                    <a:pt x="91" y="333"/>
                  </a:lnTo>
                  <a:lnTo>
                    <a:pt x="85" y="328"/>
                  </a:lnTo>
                  <a:lnTo>
                    <a:pt x="83" y="328"/>
                  </a:lnTo>
                  <a:lnTo>
                    <a:pt x="76" y="328"/>
                  </a:lnTo>
                  <a:lnTo>
                    <a:pt x="68" y="329"/>
                  </a:lnTo>
                  <a:lnTo>
                    <a:pt x="67" y="330"/>
                  </a:lnTo>
                  <a:lnTo>
                    <a:pt x="62" y="335"/>
                  </a:lnTo>
                  <a:lnTo>
                    <a:pt x="54" y="343"/>
                  </a:lnTo>
                  <a:lnTo>
                    <a:pt x="45" y="352"/>
                  </a:lnTo>
                  <a:lnTo>
                    <a:pt x="27" y="380"/>
                  </a:lnTo>
                  <a:lnTo>
                    <a:pt x="14" y="411"/>
                  </a:lnTo>
                  <a:lnTo>
                    <a:pt x="13" y="411"/>
                  </a:lnTo>
                  <a:lnTo>
                    <a:pt x="9" y="427"/>
                  </a:lnTo>
                  <a:lnTo>
                    <a:pt x="4" y="441"/>
                  </a:lnTo>
                  <a:lnTo>
                    <a:pt x="0" y="464"/>
                  </a:lnTo>
                  <a:lnTo>
                    <a:pt x="0" y="465"/>
                  </a:lnTo>
                  <a:lnTo>
                    <a:pt x="4" y="483"/>
                  </a:lnTo>
                  <a:lnTo>
                    <a:pt x="5" y="485"/>
                  </a:lnTo>
                  <a:lnTo>
                    <a:pt x="10" y="488"/>
                  </a:lnTo>
                  <a:lnTo>
                    <a:pt x="11" y="489"/>
                  </a:lnTo>
                  <a:lnTo>
                    <a:pt x="17" y="489"/>
                  </a:lnTo>
                  <a:lnTo>
                    <a:pt x="24" y="487"/>
                  </a:lnTo>
                  <a:lnTo>
                    <a:pt x="37" y="478"/>
                  </a:lnTo>
                  <a:lnTo>
                    <a:pt x="38" y="478"/>
                  </a:lnTo>
                  <a:lnTo>
                    <a:pt x="60" y="450"/>
                  </a:lnTo>
                  <a:lnTo>
                    <a:pt x="60" y="449"/>
                  </a:lnTo>
                  <a:lnTo>
                    <a:pt x="67" y="436"/>
                  </a:lnTo>
                  <a:lnTo>
                    <a:pt x="67" y="435"/>
                  </a:lnTo>
                  <a:lnTo>
                    <a:pt x="67" y="434"/>
                  </a:lnTo>
                  <a:lnTo>
                    <a:pt x="67" y="433"/>
                  </a:lnTo>
                  <a:lnTo>
                    <a:pt x="66" y="433"/>
                  </a:lnTo>
                  <a:lnTo>
                    <a:pt x="65" y="431"/>
                  </a:lnTo>
                  <a:lnTo>
                    <a:pt x="63" y="431"/>
                  </a:lnTo>
                  <a:lnTo>
                    <a:pt x="62" y="433"/>
                  </a:lnTo>
                  <a:lnTo>
                    <a:pt x="55" y="447"/>
                  </a:lnTo>
                  <a:lnTo>
                    <a:pt x="56" y="447"/>
                  </a:lnTo>
                  <a:lnTo>
                    <a:pt x="33" y="474"/>
                  </a:lnTo>
                  <a:lnTo>
                    <a:pt x="21" y="482"/>
                  </a:lnTo>
                  <a:lnTo>
                    <a:pt x="22" y="482"/>
                  </a:lnTo>
                  <a:lnTo>
                    <a:pt x="15" y="483"/>
                  </a:lnTo>
                  <a:lnTo>
                    <a:pt x="16" y="483"/>
                  </a:lnTo>
                  <a:lnTo>
                    <a:pt x="11" y="483"/>
                  </a:lnTo>
                  <a:lnTo>
                    <a:pt x="13" y="484"/>
                  </a:lnTo>
                  <a:lnTo>
                    <a:pt x="8" y="480"/>
                  </a:lnTo>
                  <a:lnTo>
                    <a:pt x="9" y="482"/>
                  </a:lnTo>
                  <a:lnTo>
                    <a:pt x="6" y="464"/>
                  </a:lnTo>
                  <a:lnTo>
                    <a:pt x="6" y="465"/>
                  </a:lnTo>
                  <a:lnTo>
                    <a:pt x="9" y="442"/>
                  </a:lnTo>
                  <a:lnTo>
                    <a:pt x="14" y="428"/>
                  </a:lnTo>
                  <a:lnTo>
                    <a:pt x="19" y="413"/>
                  </a:lnTo>
                  <a:lnTo>
                    <a:pt x="32" y="382"/>
                  </a:lnTo>
                  <a:lnTo>
                    <a:pt x="32" y="383"/>
                  </a:lnTo>
                  <a:lnTo>
                    <a:pt x="50" y="355"/>
                  </a:lnTo>
                  <a:lnTo>
                    <a:pt x="49" y="356"/>
                  </a:lnTo>
                  <a:lnTo>
                    <a:pt x="58" y="347"/>
                  </a:lnTo>
                  <a:lnTo>
                    <a:pt x="66" y="339"/>
                  </a:lnTo>
                  <a:lnTo>
                    <a:pt x="72" y="334"/>
                  </a:lnTo>
                  <a:lnTo>
                    <a:pt x="71" y="335"/>
                  </a:lnTo>
                  <a:lnTo>
                    <a:pt x="78" y="333"/>
                  </a:lnTo>
                  <a:lnTo>
                    <a:pt x="77" y="333"/>
                  </a:lnTo>
                  <a:lnTo>
                    <a:pt x="83" y="333"/>
                  </a:lnTo>
                  <a:lnTo>
                    <a:pt x="82" y="332"/>
                  </a:lnTo>
                  <a:lnTo>
                    <a:pt x="87" y="337"/>
                  </a:lnTo>
                  <a:lnTo>
                    <a:pt x="86" y="336"/>
                  </a:lnTo>
                  <a:lnTo>
                    <a:pt x="89" y="349"/>
                  </a:lnTo>
                  <a:lnTo>
                    <a:pt x="89" y="348"/>
                  </a:lnTo>
                  <a:lnTo>
                    <a:pt x="87" y="359"/>
                  </a:lnTo>
                  <a:lnTo>
                    <a:pt x="86" y="372"/>
                  </a:lnTo>
                  <a:lnTo>
                    <a:pt x="82" y="384"/>
                  </a:lnTo>
                  <a:lnTo>
                    <a:pt x="77" y="400"/>
                  </a:lnTo>
                  <a:lnTo>
                    <a:pt x="71" y="417"/>
                  </a:lnTo>
                  <a:lnTo>
                    <a:pt x="74" y="420"/>
                  </a:lnTo>
                  <a:lnTo>
                    <a:pt x="75" y="420"/>
                  </a:lnTo>
                  <a:lnTo>
                    <a:pt x="72" y="417"/>
                  </a:lnTo>
                  <a:lnTo>
                    <a:pt x="72" y="419"/>
                  </a:lnTo>
                  <a:lnTo>
                    <a:pt x="75" y="422"/>
                  </a:lnTo>
                  <a:lnTo>
                    <a:pt x="77" y="422"/>
                  </a:lnTo>
                  <a:lnTo>
                    <a:pt x="74" y="419"/>
                  </a:lnTo>
                  <a:lnTo>
                    <a:pt x="74" y="421"/>
                  </a:lnTo>
                  <a:lnTo>
                    <a:pt x="74" y="422"/>
                  </a:lnTo>
                  <a:lnTo>
                    <a:pt x="103" y="462"/>
                  </a:lnTo>
                  <a:lnTo>
                    <a:pt x="134" y="503"/>
                  </a:lnTo>
                  <a:lnTo>
                    <a:pt x="196" y="573"/>
                  </a:lnTo>
                  <a:lnTo>
                    <a:pt x="227" y="606"/>
                  </a:lnTo>
                  <a:lnTo>
                    <a:pt x="260" y="635"/>
                  </a:lnTo>
                  <a:lnTo>
                    <a:pt x="292" y="663"/>
                  </a:lnTo>
                  <a:lnTo>
                    <a:pt x="293" y="663"/>
                  </a:lnTo>
                  <a:lnTo>
                    <a:pt x="357" y="709"/>
                  </a:lnTo>
                  <a:lnTo>
                    <a:pt x="390" y="730"/>
                  </a:lnTo>
                  <a:lnTo>
                    <a:pt x="458" y="765"/>
                  </a:lnTo>
                  <a:lnTo>
                    <a:pt x="492" y="778"/>
                  </a:lnTo>
                  <a:lnTo>
                    <a:pt x="526" y="790"/>
                  </a:lnTo>
                  <a:lnTo>
                    <a:pt x="593" y="811"/>
                  </a:lnTo>
                  <a:lnTo>
                    <a:pt x="594" y="811"/>
                  </a:lnTo>
                  <a:lnTo>
                    <a:pt x="628" y="818"/>
                  </a:lnTo>
                  <a:lnTo>
                    <a:pt x="700" y="823"/>
                  </a:lnTo>
                  <a:lnTo>
                    <a:pt x="735" y="826"/>
                  </a:lnTo>
                  <a:lnTo>
                    <a:pt x="769" y="826"/>
                  </a:lnTo>
                  <a:lnTo>
                    <a:pt x="770" y="826"/>
                  </a:lnTo>
                  <a:lnTo>
                    <a:pt x="803" y="823"/>
                  </a:lnTo>
                  <a:lnTo>
                    <a:pt x="837" y="821"/>
                  </a:lnTo>
                  <a:lnTo>
                    <a:pt x="908" y="811"/>
                  </a:lnTo>
                  <a:lnTo>
                    <a:pt x="978" y="793"/>
                  </a:lnTo>
                  <a:lnTo>
                    <a:pt x="1049" y="775"/>
                  </a:lnTo>
                  <a:lnTo>
                    <a:pt x="1152" y="736"/>
                  </a:lnTo>
                  <a:lnTo>
                    <a:pt x="1152" y="735"/>
                  </a:lnTo>
                  <a:lnTo>
                    <a:pt x="1187" y="717"/>
                  </a:lnTo>
                  <a:lnTo>
                    <a:pt x="1219" y="702"/>
                  </a:lnTo>
                  <a:lnTo>
                    <a:pt x="1253" y="685"/>
                  </a:lnTo>
                  <a:lnTo>
                    <a:pt x="1288" y="669"/>
                  </a:lnTo>
                  <a:lnTo>
                    <a:pt x="1289" y="669"/>
                  </a:lnTo>
                  <a:lnTo>
                    <a:pt x="1353" y="631"/>
                  </a:lnTo>
                  <a:lnTo>
                    <a:pt x="1420" y="589"/>
                  </a:lnTo>
                  <a:lnTo>
                    <a:pt x="1482" y="549"/>
                  </a:lnTo>
                  <a:lnTo>
                    <a:pt x="1544" y="503"/>
                  </a:lnTo>
                  <a:lnTo>
                    <a:pt x="1605" y="459"/>
                  </a:lnTo>
                  <a:lnTo>
                    <a:pt x="1663" y="415"/>
                  </a:lnTo>
                  <a:lnTo>
                    <a:pt x="1663" y="414"/>
                  </a:lnTo>
                  <a:lnTo>
                    <a:pt x="1720" y="368"/>
                  </a:lnTo>
                  <a:lnTo>
                    <a:pt x="1776" y="322"/>
                  </a:lnTo>
                  <a:lnTo>
                    <a:pt x="1826" y="275"/>
                  </a:lnTo>
                  <a:lnTo>
                    <a:pt x="1878" y="229"/>
                  </a:lnTo>
                  <a:lnTo>
                    <a:pt x="2049" y="69"/>
                  </a:lnTo>
                  <a:lnTo>
                    <a:pt x="2050" y="67"/>
                  </a:lnTo>
                  <a:lnTo>
                    <a:pt x="2050" y="62"/>
                  </a:lnTo>
                  <a:lnTo>
                    <a:pt x="2047" y="66"/>
                  </a:lnTo>
                  <a:lnTo>
                    <a:pt x="2048" y="66"/>
                  </a:lnTo>
                  <a:lnTo>
                    <a:pt x="2050" y="64"/>
                  </a:lnTo>
                  <a:lnTo>
                    <a:pt x="2054" y="63"/>
                  </a:lnTo>
                  <a:lnTo>
                    <a:pt x="2053" y="63"/>
                  </a:lnTo>
                  <a:lnTo>
                    <a:pt x="2055" y="63"/>
                  </a:lnTo>
                  <a:lnTo>
                    <a:pt x="2057" y="60"/>
                  </a:lnTo>
                  <a:lnTo>
                    <a:pt x="2054" y="40"/>
                  </a:lnTo>
                  <a:lnTo>
                    <a:pt x="2054" y="23"/>
                  </a:lnTo>
                  <a:lnTo>
                    <a:pt x="2057" y="12"/>
                  </a:lnTo>
                  <a:lnTo>
                    <a:pt x="2057" y="13"/>
                  </a:lnTo>
                  <a:lnTo>
                    <a:pt x="2061" y="8"/>
                  </a:lnTo>
                  <a:lnTo>
                    <a:pt x="2059" y="9"/>
                  </a:lnTo>
                  <a:lnTo>
                    <a:pt x="2064" y="7"/>
                  </a:lnTo>
                  <a:lnTo>
                    <a:pt x="2070" y="6"/>
                  </a:lnTo>
                  <a:lnTo>
                    <a:pt x="2069" y="6"/>
                  </a:lnTo>
                  <a:lnTo>
                    <a:pt x="2074" y="7"/>
                  </a:lnTo>
                  <a:lnTo>
                    <a:pt x="2080" y="10"/>
                  </a:lnTo>
                  <a:lnTo>
                    <a:pt x="2092" y="23"/>
                  </a:lnTo>
                  <a:lnTo>
                    <a:pt x="2105" y="42"/>
                  </a:lnTo>
                  <a:lnTo>
                    <a:pt x="2105" y="41"/>
                  </a:lnTo>
                  <a:lnTo>
                    <a:pt x="2110" y="53"/>
                  </a:lnTo>
                  <a:lnTo>
                    <a:pt x="2116" y="76"/>
                  </a:lnTo>
                  <a:lnTo>
                    <a:pt x="2116" y="75"/>
                  </a:lnTo>
                  <a:lnTo>
                    <a:pt x="2118" y="87"/>
                  </a:lnTo>
                  <a:lnTo>
                    <a:pt x="2118" y="86"/>
                  </a:lnTo>
                  <a:lnTo>
                    <a:pt x="2118" y="97"/>
                  </a:lnTo>
                  <a:lnTo>
                    <a:pt x="2118" y="96"/>
                  </a:lnTo>
                  <a:lnTo>
                    <a:pt x="2115" y="110"/>
                  </a:lnTo>
                  <a:lnTo>
                    <a:pt x="2115" y="109"/>
                  </a:lnTo>
                  <a:lnTo>
                    <a:pt x="2111" y="114"/>
                  </a:lnTo>
                  <a:lnTo>
                    <a:pt x="2111" y="113"/>
                  </a:lnTo>
                  <a:lnTo>
                    <a:pt x="2106" y="117"/>
                  </a:lnTo>
                  <a:lnTo>
                    <a:pt x="2106" y="116"/>
                  </a:lnTo>
                  <a:lnTo>
                    <a:pt x="2101" y="118"/>
                  </a:lnTo>
                  <a:lnTo>
                    <a:pt x="2103" y="119"/>
                  </a:lnTo>
                  <a:lnTo>
                    <a:pt x="2099" y="117"/>
                  </a:lnTo>
                  <a:lnTo>
                    <a:pt x="2098" y="116"/>
                  </a:lnTo>
                  <a:lnTo>
                    <a:pt x="2092" y="115"/>
                  </a:lnTo>
                  <a:lnTo>
                    <a:pt x="2093" y="115"/>
                  </a:lnTo>
                  <a:lnTo>
                    <a:pt x="2087" y="111"/>
                  </a:lnTo>
                  <a:lnTo>
                    <a:pt x="2075" y="96"/>
                  </a:lnTo>
                  <a:lnTo>
                    <a:pt x="2076" y="97"/>
                  </a:lnTo>
                  <a:lnTo>
                    <a:pt x="2065" y="78"/>
                  </a:lnTo>
                  <a:lnTo>
                    <a:pt x="2061" y="78"/>
                  </a:lnTo>
                  <a:lnTo>
                    <a:pt x="1963" y="166"/>
                  </a:lnTo>
                  <a:lnTo>
                    <a:pt x="1858" y="265"/>
                  </a:lnTo>
                  <a:lnTo>
                    <a:pt x="1688" y="417"/>
                  </a:lnTo>
                  <a:lnTo>
                    <a:pt x="1503" y="566"/>
                  </a:lnTo>
                  <a:lnTo>
                    <a:pt x="1503" y="565"/>
                  </a:lnTo>
                  <a:lnTo>
                    <a:pt x="1438" y="613"/>
                  </a:lnTo>
                  <a:lnTo>
                    <a:pt x="1374" y="659"/>
                  </a:lnTo>
                  <a:lnTo>
                    <a:pt x="1307" y="701"/>
                  </a:lnTo>
                  <a:lnTo>
                    <a:pt x="1240" y="741"/>
                  </a:lnTo>
                  <a:lnTo>
                    <a:pt x="1209" y="759"/>
                  </a:lnTo>
                  <a:lnTo>
                    <a:pt x="1107" y="809"/>
                  </a:lnTo>
                  <a:lnTo>
                    <a:pt x="1073" y="822"/>
                  </a:lnTo>
                  <a:lnTo>
                    <a:pt x="1073" y="823"/>
                  </a:lnTo>
                  <a:lnTo>
                    <a:pt x="1006" y="850"/>
                  </a:lnTo>
                  <a:lnTo>
                    <a:pt x="938" y="868"/>
                  </a:lnTo>
                  <a:lnTo>
                    <a:pt x="902" y="878"/>
                  </a:lnTo>
                  <a:lnTo>
                    <a:pt x="835" y="891"/>
                  </a:lnTo>
                  <a:lnTo>
                    <a:pt x="769" y="896"/>
                  </a:lnTo>
                  <a:lnTo>
                    <a:pt x="735" y="896"/>
                  </a:lnTo>
                  <a:lnTo>
                    <a:pt x="667" y="894"/>
                  </a:lnTo>
                  <a:lnTo>
                    <a:pt x="632" y="889"/>
                  </a:lnTo>
                  <a:lnTo>
                    <a:pt x="633" y="889"/>
                  </a:lnTo>
                  <a:lnTo>
                    <a:pt x="567" y="874"/>
                  </a:lnTo>
                  <a:lnTo>
                    <a:pt x="533" y="863"/>
                  </a:lnTo>
                  <a:lnTo>
                    <a:pt x="500" y="852"/>
                  </a:lnTo>
                  <a:lnTo>
                    <a:pt x="501" y="852"/>
                  </a:lnTo>
                  <a:lnTo>
                    <a:pt x="466" y="837"/>
                  </a:lnTo>
                  <a:lnTo>
                    <a:pt x="404" y="803"/>
                  </a:lnTo>
                  <a:lnTo>
                    <a:pt x="372" y="782"/>
                  </a:lnTo>
                  <a:lnTo>
                    <a:pt x="341" y="757"/>
                  </a:lnTo>
                  <a:lnTo>
                    <a:pt x="341" y="758"/>
                  </a:lnTo>
                  <a:lnTo>
                    <a:pt x="276" y="703"/>
                  </a:lnTo>
                  <a:lnTo>
                    <a:pt x="215" y="639"/>
                  </a:lnTo>
                  <a:lnTo>
                    <a:pt x="185" y="604"/>
                  </a:lnTo>
                  <a:lnTo>
                    <a:pt x="154" y="566"/>
                  </a:lnTo>
                  <a:lnTo>
                    <a:pt x="96" y="481"/>
                  </a:lnTo>
                  <a:lnTo>
                    <a:pt x="67" y="43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mtClean="0"/>
            </a:p>
          </p:txBody>
        </p:sp>
      </p:grpSp>
      <p:grpSp>
        <p:nvGrpSpPr>
          <p:cNvPr id="5135" name="Group 18"/>
          <p:cNvGrpSpPr>
            <a:grpSpLocks noChangeAspect="1"/>
          </p:cNvGrpSpPr>
          <p:nvPr/>
        </p:nvGrpSpPr>
        <p:grpSpPr bwMode="auto">
          <a:xfrm>
            <a:off x="2584450" y="2074863"/>
            <a:ext cx="381000" cy="381000"/>
            <a:chOff x="3740" y="1334"/>
            <a:chExt cx="240" cy="240"/>
          </a:xfrm>
        </p:grpSpPr>
        <p:sp>
          <p:nvSpPr>
            <p:cNvPr id="5181" name="AutoShape 17"/>
            <p:cNvSpPr>
              <a:spLocks noChangeAspect="1" noChangeArrowheads="1" noTextEdit="1"/>
            </p:cNvSpPr>
            <p:nvPr/>
          </p:nvSpPr>
          <p:spPr bwMode="auto">
            <a:xfrm>
              <a:off x="3740" y="1334"/>
              <a:ext cx="240"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
          <p:nvSpPr>
            <p:cNvPr id="5182" name="Freeform 20"/>
            <p:cNvSpPr>
              <a:spLocks/>
            </p:cNvSpPr>
            <p:nvPr/>
          </p:nvSpPr>
          <p:spPr bwMode="auto">
            <a:xfrm>
              <a:off x="3740" y="1334"/>
              <a:ext cx="240" cy="240"/>
            </a:xfrm>
            <a:custGeom>
              <a:avLst/>
              <a:gdLst>
                <a:gd name="T0" fmla="*/ 10 w 3114"/>
                <a:gd name="T1" fmla="*/ 0 h 3114"/>
                <a:gd name="T2" fmla="*/ 11 w 3114"/>
                <a:gd name="T3" fmla="*/ 0 h 3114"/>
                <a:gd name="T4" fmla="*/ 12 w 3114"/>
                <a:gd name="T5" fmla="*/ 0 h 3114"/>
                <a:gd name="T6" fmla="*/ 13 w 3114"/>
                <a:gd name="T7" fmla="*/ 1 h 3114"/>
                <a:gd name="T8" fmla="*/ 14 w 3114"/>
                <a:gd name="T9" fmla="*/ 2 h 3114"/>
                <a:gd name="T10" fmla="*/ 16 w 3114"/>
                <a:gd name="T11" fmla="*/ 3 h 3114"/>
                <a:gd name="T12" fmla="*/ 16 w 3114"/>
                <a:gd name="T13" fmla="*/ 3 h 3114"/>
                <a:gd name="T14" fmla="*/ 17 w 3114"/>
                <a:gd name="T15" fmla="*/ 5 h 3114"/>
                <a:gd name="T16" fmla="*/ 18 w 3114"/>
                <a:gd name="T17" fmla="*/ 6 h 3114"/>
                <a:gd name="T18" fmla="*/ 18 w 3114"/>
                <a:gd name="T19" fmla="*/ 7 h 3114"/>
                <a:gd name="T20" fmla="*/ 18 w 3114"/>
                <a:gd name="T21" fmla="*/ 8 h 3114"/>
                <a:gd name="T22" fmla="*/ 18 w 3114"/>
                <a:gd name="T23" fmla="*/ 9 h 3114"/>
                <a:gd name="T24" fmla="*/ 18 w 3114"/>
                <a:gd name="T25" fmla="*/ 11 h 3114"/>
                <a:gd name="T26" fmla="*/ 18 w 3114"/>
                <a:gd name="T27" fmla="*/ 12 h 3114"/>
                <a:gd name="T28" fmla="*/ 18 w 3114"/>
                <a:gd name="T29" fmla="*/ 13 h 3114"/>
                <a:gd name="T30" fmla="*/ 17 w 3114"/>
                <a:gd name="T31" fmla="*/ 14 h 3114"/>
                <a:gd name="T32" fmla="*/ 16 w 3114"/>
                <a:gd name="T33" fmla="*/ 16 h 3114"/>
                <a:gd name="T34" fmla="*/ 15 w 3114"/>
                <a:gd name="T35" fmla="*/ 16 h 3114"/>
                <a:gd name="T36" fmla="*/ 15 w 3114"/>
                <a:gd name="T37" fmla="*/ 17 h 3114"/>
                <a:gd name="T38" fmla="*/ 14 w 3114"/>
                <a:gd name="T39" fmla="*/ 17 h 3114"/>
                <a:gd name="T40" fmla="*/ 13 w 3114"/>
                <a:gd name="T41" fmla="*/ 17 h 3114"/>
                <a:gd name="T42" fmla="*/ 13 w 3114"/>
                <a:gd name="T43" fmla="*/ 18 h 3114"/>
                <a:gd name="T44" fmla="*/ 12 w 3114"/>
                <a:gd name="T45" fmla="*/ 18 h 3114"/>
                <a:gd name="T46" fmla="*/ 11 w 3114"/>
                <a:gd name="T47" fmla="*/ 18 h 3114"/>
                <a:gd name="T48" fmla="*/ 10 w 3114"/>
                <a:gd name="T49" fmla="*/ 18 h 3114"/>
                <a:gd name="T50" fmla="*/ 9 w 3114"/>
                <a:gd name="T51" fmla="*/ 18 h 3114"/>
                <a:gd name="T52" fmla="*/ 7 w 3114"/>
                <a:gd name="T53" fmla="*/ 18 h 3114"/>
                <a:gd name="T54" fmla="*/ 6 w 3114"/>
                <a:gd name="T55" fmla="*/ 18 h 3114"/>
                <a:gd name="T56" fmla="*/ 6 w 3114"/>
                <a:gd name="T57" fmla="*/ 18 h 3114"/>
                <a:gd name="T58" fmla="*/ 5 w 3114"/>
                <a:gd name="T59" fmla="*/ 17 h 3114"/>
                <a:gd name="T60" fmla="*/ 4 w 3114"/>
                <a:gd name="T61" fmla="*/ 17 h 3114"/>
                <a:gd name="T62" fmla="*/ 4 w 3114"/>
                <a:gd name="T63" fmla="*/ 17 h 3114"/>
                <a:gd name="T64" fmla="*/ 3 w 3114"/>
                <a:gd name="T65" fmla="*/ 16 h 3114"/>
                <a:gd name="T66" fmla="*/ 3 w 3114"/>
                <a:gd name="T67" fmla="*/ 16 h 3114"/>
                <a:gd name="T68" fmla="*/ 2 w 3114"/>
                <a:gd name="T69" fmla="*/ 14 h 3114"/>
                <a:gd name="T70" fmla="*/ 1 w 3114"/>
                <a:gd name="T71" fmla="*/ 13 h 3114"/>
                <a:gd name="T72" fmla="*/ 0 w 3114"/>
                <a:gd name="T73" fmla="*/ 12 h 3114"/>
                <a:gd name="T74" fmla="*/ 0 w 3114"/>
                <a:gd name="T75" fmla="*/ 11 h 3114"/>
                <a:gd name="T76" fmla="*/ 0 w 3114"/>
                <a:gd name="T77" fmla="*/ 9 h 3114"/>
                <a:gd name="T78" fmla="*/ 0 w 3114"/>
                <a:gd name="T79" fmla="*/ 8 h 3114"/>
                <a:gd name="T80" fmla="*/ 0 w 3114"/>
                <a:gd name="T81" fmla="*/ 7 h 3114"/>
                <a:gd name="T82" fmla="*/ 1 w 3114"/>
                <a:gd name="T83" fmla="*/ 6 h 3114"/>
                <a:gd name="T84" fmla="*/ 1 w 3114"/>
                <a:gd name="T85" fmla="*/ 5 h 3114"/>
                <a:gd name="T86" fmla="*/ 2 w 3114"/>
                <a:gd name="T87" fmla="*/ 3 h 3114"/>
                <a:gd name="T88" fmla="*/ 3 w 3114"/>
                <a:gd name="T89" fmla="*/ 2 h 3114"/>
                <a:gd name="T90" fmla="*/ 4 w 3114"/>
                <a:gd name="T91" fmla="*/ 1 h 3114"/>
                <a:gd name="T92" fmla="*/ 5 w 3114"/>
                <a:gd name="T93" fmla="*/ 1 h 3114"/>
                <a:gd name="T94" fmla="*/ 6 w 3114"/>
                <a:gd name="T95" fmla="*/ 0 h 3114"/>
                <a:gd name="T96" fmla="*/ 7 w 3114"/>
                <a:gd name="T97" fmla="*/ 0 h 3114"/>
                <a:gd name="T98" fmla="*/ 9 w 3114"/>
                <a:gd name="T99" fmla="*/ 0 h 311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3114" h="3114">
                  <a:moveTo>
                    <a:pt x="1557" y="0"/>
                  </a:moveTo>
                  <a:lnTo>
                    <a:pt x="1598" y="0"/>
                  </a:lnTo>
                  <a:lnTo>
                    <a:pt x="1638" y="2"/>
                  </a:lnTo>
                  <a:lnTo>
                    <a:pt x="1716" y="8"/>
                  </a:lnTo>
                  <a:lnTo>
                    <a:pt x="1793" y="19"/>
                  </a:lnTo>
                  <a:lnTo>
                    <a:pt x="1870" y="33"/>
                  </a:lnTo>
                  <a:lnTo>
                    <a:pt x="1909" y="39"/>
                  </a:lnTo>
                  <a:lnTo>
                    <a:pt x="1983" y="60"/>
                  </a:lnTo>
                  <a:lnTo>
                    <a:pt x="2057" y="82"/>
                  </a:lnTo>
                  <a:lnTo>
                    <a:pt x="2127" y="108"/>
                  </a:lnTo>
                  <a:lnTo>
                    <a:pt x="2198" y="139"/>
                  </a:lnTo>
                  <a:lnTo>
                    <a:pt x="2264" y="172"/>
                  </a:lnTo>
                  <a:lnTo>
                    <a:pt x="2301" y="188"/>
                  </a:lnTo>
                  <a:lnTo>
                    <a:pt x="2396" y="247"/>
                  </a:lnTo>
                  <a:lnTo>
                    <a:pt x="2427" y="267"/>
                  </a:lnTo>
                  <a:lnTo>
                    <a:pt x="2489" y="311"/>
                  </a:lnTo>
                  <a:lnTo>
                    <a:pt x="2547" y="357"/>
                  </a:lnTo>
                  <a:lnTo>
                    <a:pt x="2631" y="432"/>
                  </a:lnTo>
                  <a:lnTo>
                    <a:pt x="2658" y="458"/>
                  </a:lnTo>
                  <a:lnTo>
                    <a:pt x="2684" y="483"/>
                  </a:lnTo>
                  <a:lnTo>
                    <a:pt x="2758" y="568"/>
                  </a:lnTo>
                  <a:lnTo>
                    <a:pt x="2804" y="627"/>
                  </a:lnTo>
                  <a:lnTo>
                    <a:pt x="2849" y="687"/>
                  </a:lnTo>
                  <a:lnTo>
                    <a:pt x="2907" y="784"/>
                  </a:lnTo>
                  <a:lnTo>
                    <a:pt x="2943" y="850"/>
                  </a:lnTo>
                  <a:lnTo>
                    <a:pt x="2977" y="917"/>
                  </a:lnTo>
                  <a:lnTo>
                    <a:pt x="3007" y="989"/>
                  </a:lnTo>
                  <a:lnTo>
                    <a:pt x="3032" y="1059"/>
                  </a:lnTo>
                  <a:lnTo>
                    <a:pt x="3056" y="1133"/>
                  </a:lnTo>
                  <a:lnTo>
                    <a:pt x="3075" y="1207"/>
                  </a:lnTo>
                  <a:lnTo>
                    <a:pt x="3083" y="1244"/>
                  </a:lnTo>
                  <a:lnTo>
                    <a:pt x="3095" y="1321"/>
                  </a:lnTo>
                  <a:lnTo>
                    <a:pt x="3106" y="1398"/>
                  </a:lnTo>
                  <a:lnTo>
                    <a:pt x="3113" y="1477"/>
                  </a:lnTo>
                  <a:lnTo>
                    <a:pt x="3114" y="1517"/>
                  </a:lnTo>
                  <a:lnTo>
                    <a:pt x="3114" y="1598"/>
                  </a:lnTo>
                  <a:lnTo>
                    <a:pt x="3113" y="1637"/>
                  </a:lnTo>
                  <a:lnTo>
                    <a:pt x="3106" y="1716"/>
                  </a:lnTo>
                  <a:lnTo>
                    <a:pt x="3095" y="1794"/>
                  </a:lnTo>
                  <a:lnTo>
                    <a:pt x="3083" y="1870"/>
                  </a:lnTo>
                  <a:lnTo>
                    <a:pt x="3075" y="1907"/>
                  </a:lnTo>
                  <a:lnTo>
                    <a:pt x="3056" y="1983"/>
                  </a:lnTo>
                  <a:lnTo>
                    <a:pt x="3032" y="2057"/>
                  </a:lnTo>
                  <a:lnTo>
                    <a:pt x="3007" y="2129"/>
                  </a:lnTo>
                  <a:lnTo>
                    <a:pt x="2977" y="2197"/>
                  </a:lnTo>
                  <a:lnTo>
                    <a:pt x="2943" y="2264"/>
                  </a:lnTo>
                  <a:lnTo>
                    <a:pt x="2907" y="2333"/>
                  </a:lnTo>
                  <a:lnTo>
                    <a:pt x="2849" y="2427"/>
                  </a:lnTo>
                  <a:lnTo>
                    <a:pt x="2826" y="2458"/>
                  </a:lnTo>
                  <a:lnTo>
                    <a:pt x="2758" y="2546"/>
                  </a:lnTo>
                  <a:lnTo>
                    <a:pt x="2684" y="2631"/>
                  </a:lnTo>
                  <a:lnTo>
                    <a:pt x="2631" y="2684"/>
                  </a:lnTo>
                  <a:lnTo>
                    <a:pt x="2604" y="2710"/>
                  </a:lnTo>
                  <a:lnTo>
                    <a:pt x="2576" y="2736"/>
                  </a:lnTo>
                  <a:lnTo>
                    <a:pt x="2518" y="2783"/>
                  </a:lnTo>
                  <a:lnTo>
                    <a:pt x="2489" y="2805"/>
                  </a:lnTo>
                  <a:lnTo>
                    <a:pt x="2458" y="2826"/>
                  </a:lnTo>
                  <a:lnTo>
                    <a:pt x="2427" y="2849"/>
                  </a:lnTo>
                  <a:lnTo>
                    <a:pt x="2396" y="2869"/>
                  </a:lnTo>
                  <a:lnTo>
                    <a:pt x="2363" y="2890"/>
                  </a:lnTo>
                  <a:lnTo>
                    <a:pt x="2332" y="2907"/>
                  </a:lnTo>
                  <a:lnTo>
                    <a:pt x="2301" y="2927"/>
                  </a:lnTo>
                  <a:lnTo>
                    <a:pt x="2264" y="2942"/>
                  </a:lnTo>
                  <a:lnTo>
                    <a:pt x="2232" y="2962"/>
                  </a:lnTo>
                  <a:lnTo>
                    <a:pt x="2198" y="2975"/>
                  </a:lnTo>
                  <a:lnTo>
                    <a:pt x="2163" y="2993"/>
                  </a:lnTo>
                  <a:lnTo>
                    <a:pt x="2127" y="3006"/>
                  </a:lnTo>
                  <a:lnTo>
                    <a:pt x="2093" y="3020"/>
                  </a:lnTo>
                  <a:lnTo>
                    <a:pt x="2057" y="3032"/>
                  </a:lnTo>
                  <a:lnTo>
                    <a:pt x="2021" y="3046"/>
                  </a:lnTo>
                  <a:lnTo>
                    <a:pt x="1909" y="3075"/>
                  </a:lnTo>
                  <a:lnTo>
                    <a:pt x="1870" y="3083"/>
                  </a:lnTo>
                  <a:lnTo>
                    <a:pt x="1755" y="3103"/>
                  </a:lnTo>
                  <a:lnTo>
                    <a:pt x="1716" y="3106"/>
                  </a:lnTo>
                  <a:lnTo>
                    <a:pt x="1677" y="3111"/>
                  </a:lnTo>
                  <a:lnTo>
                    <a:pt x="1598" y="3114"/>
                  </a:lnTo>
                  <a:lnTo>
                    <a:pt x="1517" y="3114"/>
                  </a:lnTo>
                  <a:lnTo>
                    <a:pt x="1438" y="3111"/>
                  </a:lnTo>
                  <a:lnTo>
                    <a:pt x="1398" y="3106"/>
                  </a:lnTo>
                  <a:lnTo>
                    <a:pt x="1359" y="3103"/>
                  </a:lnTo>
                  <a:lnTo>
                    <a:pt x="1245" y="3083"/>
                  </a:lnTo>
                  <a:lnTo>
                    <a:pt x="1207" y="3075"/>
                  </a:lnTo>
                  <a:lnTo>
                    <a:pt x="1096" y="3046"/>
                  </a:lnTo>
                  <a:lnTo>
                    <a:pt x="1059" y="3032"/>
                  </a:lnTo>
                  <a:lnTo>
                    <a:pt x="1024" y="3020"/>
                  </a:lnTo>
                  <a:lnTo>
                    <a:pt x="989" y="3006"/>
                  </a:lnTo>
                  <a:lnTo>
                    <a:pt x="953" y="2993"/>
                  </a:lnTo>
                  <a:lnTo>
                    <a:pt x="917" y="2975"/>
                  </a:lnTo>
                  <a:lnTo>
                    <a:pt x="883" y="2962"/>
                  </a:lnTo>
                  <a:lnTo>
                    <a:pt x="850" y="2942"/>
                  </a:lnTo>
                  <a:lnTo>
                    <a:pt x="816" y="2927"/>
                  </a:lnTo>
                  <a:lnTo>
                    <a:pt x="785" y="2907"/>
                  </a:lnTo>
                  <a:lnTo>
                    <a:pt x="753" y="2890"/>
                  </a:lnTo>
                  <a:lnTo>
                    <a:pt x="719" y="2869"/>
                  </a:lnTo>
                  <a:lnTo>
                    <a:pt x="688" y="2849"/>
                  </a:lnTo>
                  <a:lnTo>
                    <a:pt x="659" y="2826"/>
                  </a:lnTo>
                  <a:lnTo>
                    <a:pt x="628" y="2805"/>
                  </a:lnTo>
                  <a:lnTo>
                    <a:pt x="598" y="2783"/>
                  </a:lnTo>
                  <a:lnTo>
                    <a:pt x="540" y="2736"/>
                  </a:lnTo>
                  <a:lnTo>
                    <a:pt x="511" y="2710"/>
                  </a:lnTo>
                  <a:lnTo>
                    <a:pt x="458" y="2656"/>
                  </a:lnTo>
                  <a:lnTo>
                    <a:pt x="431" y="2631"/>
                  </a:lnTo>
                  <a:lnTo>
                    <a:pt x="357" y="2546"/>
                  </a:lnTo>
                  <a:lnTo>
                    <a:pt x="289" y="2458"/>
                  </a:lnTo>
                  <a:lnTo>
                    <a:pt x="267" y="2427"/>
                  </a:lnTo>
                  <a:lnTo>
                    <a:pt x="208" y="2333"/>
                  </a:lnTo>
                  <a:lnTo>
                    <a:pt x="172" y="2264"/>
                  </a:lnTo>
                  <a:lnTo>
                    <a:pt x="139" y="2197"/>
                  </a:lnTo>
                  <a:lnTo>
                    <a:pt x="110" y="2129"/>
                  </a:lnTo>
                  <a:lnTo>
                    <a:pt x="82" y="2057"/>
                  </a:lnTo>
                  <a:lnTo>
                    <a:pt x="61" y="1983"/>
                  </a:lnTo>
                  <a:lnTo>
                    <a:pt x="40" y="1907"/>
                  </a:lnTo>
                  <a:lnTo>
                    <a:pt x="33" y="1870"/>
                  </a:lnTo>
                  <a:lnTo>
                    <a:pt x="20" y="1794"/>
                  </a:lnTo>
                  <a:lnTo>
                    <a:pt x="9" y="1716"/>
                  </a:lnTo>
                  <a:lnTo>
                    <a:pt x="2" y="1637"/>
                  </a:lnTo>
                  <a:lnTo>
                    <a:pt x="0" y="1598"/>
                  </a:lnTo>
                  <a:lnTo>
                    <a:pt x="0" y="1517"/>
                  </a:lnTo>
                  <a:lnTo>
                    <a:pt x="2" y="1477"/>
                  </a:lnTo>
                  <a:lnTo>
                    <a:pt x="9" y="1398"/>
                  </a:lnTo>
                  <a:lnTo>
                    <a:pt x="20" y="1321"/>
                  </a:lnTo>
                  <a:lnTo>
                    <a:pt x="33" y="1244"/>
                  </a:lnTo>
                  <a:lnTo>
                    <a:pt x="40" y="1207"/>
                  </a:lnTo>
                  <a:lnTo>
                    <a:pt x="61" y="1133"/>
                  </a:lnTo>
                  <a:lnTo>
                    <a:pt x="82" y="1059"/>
                  </a:lnTo>
                  <a:lnTo>
                    <a:pt x="110" y="989"/>
                  </a:lnTo>
                  <a:lnTo>
                    <a:pt x="139" y="917"/>
                  </a:lnTo>
                  <a:lnTo>
                    <a:pt x="172" y="850"/>
                  </a:lnTo>
                  <a:lnTo>
                    <a:pt x="208" y="784"/>
                  </a:lnTo>
                  <a:lnTo>
                    <a:pt x="267" y="687"/>
                  </a:lnTo>
                  <a:lnTo>
                    <a:pt x="312" y="627"/>
                  </a:lnTo>
                  <a:lnTo>
                    <a:pt x="357" y="568"/>
                  </a:lnTo>
                  <a:lnTo>
                    <a:pt x="431" y="483"/>
                  </a:lnTo>
                  <a:lnTo>
                    <a:pt x="483" y="432"/>
                  </a:lnTo>
                  <a:lnTo>
                    <a:pt x="568" y="357"/>
                  </a:lnTo>
                  <a:lnTo>
                    <a:pt x="628" y="311"/>
                  </a:lnTo>
                  <a:lnTo>
                    <a:pt x="688" y="267"/>
                  </a:lnTo>
                  <a:lnTo>
                    <a:pt x="719" y="247"/>
                  </a:lnTo>
                  <a:lnTo>
                    <a:pt x="785" y="207"/>
                  </a:lnTo>
                  <a:lnTo>
                    <a:pt x="816" y="188"/>
                  </a:lnTo>
                  <a:lnTo>
                    <a:pt x="883" y="154"/>
                  </a:lnTo>
                  <a:lnTo>
                    <a:pt x="917" y="139"/>
                  </a:lnTo>
                  <a:lnTo>
                    <a:pt x="989" y="108"/>
                  </a:lnTo>
                  <a:lnTo>
                    <a:pt x="1059" y="82"/>
                  </a:lnTo>
                  <a:lnTo>
                    <a:pt x="1133" y="60"/>
                  </a:lnTo>
                  <a:lnTo>
                    <a:pt x="1207" y="39"/>
                  </a:lnTo>
                  <a:lnTo>
                    <a:pt x="1245" y="33"/>
                  </a:lnTo>
                  <a:lnTo>
                    <a:pt x="1322" y="19"/>
                  </a:lnTo>
                  <a:lnTo>
                    <a:pt x="1398" y="8"/>
                  </a:lnTo>
                  <a:lnTo>
                    <a:pt x="1478" y="2"/>
                  </a:lnTo>
                  <a:lnTo>
                    <a:pt x="1517" y="0"/>
                  </a:lnTo>
                  <a:lnTo>
                    <a:pt x="1557" y="0"/>
                  </a:lnTo>
                  <a:close/>
                </a:path>
              </a:pathLst>
            </a:custGeom>
            <a:solidFill>
              <a:srgbClr val="FFF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mtClean="0"/>
            </a:p>
          </p:txBody>
        </p:sp>
        <p:sp>
          <p:nvSpPr>
            <p:cNvPr id="5183" name="Freeform 21"/>
            <p:cNvSpPr>
              <a:spLocks/>
            </p:cNvSpPr>
            <p:nvPr/>
          </p:nvSpPr>
          <p:spPr bwMode="auto">
            <a:xfrm>
              <a:off x="3808" y="1398"/>
              <a:ext cx="25" cy="52"/>
            </a:xfrm>
            <a:custGeom>
              <a:avLst/>
              <a:gdLst>
                <a:gd name="T0" fmla="*/ 1 w 324"/>
                <a:gd name="T1" fmla="*/ 0 h 686"/>
                <a:gd name="T2" fmla="*/ 1 w 324"/>
                <a:gd name="T3" fmla="*/ 0 h 686"/>
                <a:gd name="T4" fmla="*/ 1 w 324"/>
                <a:gd name="T5" fmla="*/ 0 h 686"/>
                <a:gd name="T6" fmla="*/ 1 w 324"/>
                <a:gd name="T7" fmla="*/ 0 h 686"/>
                <a:gd name="T8" fmla="*/ 1 w 324"/>
                <a:gd name="T9" fmla="*/ 0 h 686"/>
                <a:gd name="T10" fmla="*/ 1 w 324"/>
                <a:gd name="T11" fmla="*/ 0 h 686"/>
                <a:gd name="T12" fmla="*/ 2 w 324"/>
                <a:gd name="T13" fmla="*/ 0 h 686"/>
                <a:gd name="T14" fmla="*/ 2 w 324"/>
                <a:gd name="T15" fmla="*/ 1 h 686"/>
                <a:gd name="T16" fmla="*/ 2 w 324"/>
                <a:gd name="T17" fmla="*/ 1 h 686"/>
                <a:gd name="T18" fmla="*/ 2 w 324"/>
                <a:gd name="T19" fmla="*/ 1 h 686"/>
                <a:gd name="T20" fmla="*/ 2 w 324"/>
                <a:gd name="T21" fmla="*/ 1 h 686"/>
                <a:gd name="T22" fmla="*/ 2 w 324"/>
                <a:gd name="T23" fmla="*/ 1 h 686"/>
                <a:gd name="T24" fmla="*/ 2 w 324"/>
                <a:gd name="T25" fmla="*/ 2 h 686"/>
                <a:gd name="T26" fmla="*/ 2 w 324"/>
                <a:gd name="T27" fmla="*/ 2 h 686"/>
                <a:gd name="T28" fmla="*/ 2 w 324"/>
                <a:gd name="T29" fmla="*/ 2 h 686"/>
                <a:gd name="T30" fmla="*/ 2 w 324"/>
                <a:gd name="T31" fmla="*/ 3 h 686"/>
                <a:gd name="T32" fmla="*/ 2 w 324"/>
                <a:gd name="T33" fmla="*/ 3 h 686"/>
                <a:gd name="T34" fmla="*/ 2 w 324"/>
                <a:gd name="T35" fmla="*/ 3 h 686"/>
                <a:gd name="T36" fmla="*/ 2 w 324"/>
                <a:gd name="T37" fmla="*/ 3 h 686"/>
                <a:gd name="T38" fmla="*/ 2 w 324"/>
                <a:gd name="T39" fmla="*/ 3 h 686"/>
                <a:gd name="T40" fmla="*/ 2 w 324"/>
                <a:gd name="T41" fmla="*/ 3 h 686"/>
                <a:gd name="T42" fmla="*/ 1 w 324"/>
                <a:gd name="T43" fmla="*/ 4 h 686"/>
                <a:gd name="T44" fmla="*/ 1 w 324"/>
                <a:gd name="T45" fmla="*/ 4 h 686"/>
                <a:gd name="T46" fmla="*/ 1 w 324"/>
                <a:gd name="T47" fmla="*/ 4 h 686"/>
                <a:gd name="T48" fmla="*/ 1 w 324"/>
                <a:gd name="T49" fmla="*/ 4 h 686"/>
                <a:gd name="T50" fmla="*/ 1 w 324"/>
                <a:gd name="T51" fmla="*/ 4 h 686"/>
                <a:gd name="T52" fmla="*/ 1 w 324"/>
                <a:gd name="T53" fmla="*/ 4 h 686"/>
                <a:gd name="T54" fmla="*/ 1 w 324"/>
                <a:gd name="T55" fmla="*/ 4 h 686"/>
                <a:gd name="T56" fmla="*/ 1 w 324"/>
                <a:gd name="T57" fmla="*/ 4 h 686"/>
                <a:gd name="T58" fmla="*/ 1 w 324"/>
                <a:gd name="T59" fmla="*/ 4 h 686"/>
                <a:gd name="T60" fmla="*/ 1 w 324"/>
                <a:gd name="T61" fmla="*/ 4 h 686"/>
                <a:gd name="T62" fmla="*/ 1 w 324"/>
                <a:gd name="T63" fmla="*/ 4 h 686"/>
                <a:gd name="T64" fmla="*/ 0 w 324"/>
                <a:gd name="T65" fmla="*/ 4 h 686"/>
                <a:gd name="T66" fmla="*/ 0 w 324"/>
                <a:gd name="T67" fmla="*/ 4 h 686"/>
                <a:gd name="T68" fmla="*/ 0 w 324"/>
                <a:gd name="T69" fmla="*/ 3 h 686"/>
                <a:gd name="T70" fmla="*/ 0 w 324"/>
                <a:gd name="T71" fmla="*/ 3 h 686"/>
                <a:gd name="T72" fmla="*/ 0 w 324"/>
                <a:gd name="T73" fmla="*/ 3 h 686"/>
                <a:gd name="T74" fmla="*/ 0 w 324"/>
                <a:gd name="T75" fmla="*/ 3 h 686"/>
                <a:gd name="T76" fmla="*/ 0 w 324"/>
                <a:gd name="T77" fmla="*/ 2 h 686"/>
                <a:gd name="T78" fmla="*/ 0 w 324"/>
                <a:gd name="T79" fmla="*/ 2 h 686"/>
                <a:gd name="T80" fmla="*/ 0 w 324"/>
                <a:gd name="T81" fmla="*/ 1 h 686"/>
                <a:gd name="T82" fmla="*/ 0 w 324"/>
                <a:gd name="T83" fmla="*/ 1 h 686"/>
                <a:gd name="T84" fmla="*/ 0 w 324"/>
                <a:gd name="T85" fmla="*/ 1 h 686"/>
                <a:gd name="T86" fmla="*/ 0 w 324"/>
                <a:gd name="T87" fmla="*/ 1 h 686"/>
                <a:gd name="T88" fmla="*/ 0 w 324"/>
                <a:gd name="T89" fmla="*/ 0 h 686"/>
                <a:gd name="T90" fmla="*/ 0 w 324"/>
                <a:gd name="T91" fmla="*/ 0 h 686"/>
                <a:gd name="T92" fmla="*/ 1 w 324"/>
                <a:gd name="T93" fmla="*/ 0 h 686"/>
                <a:gd name="T94" fmla="*/ 1 w 324"/>
                <a:gd name="T95" fmla="*/ 0 h 686"/>
                <a:gd name="T96" fmla="*/ 1 w 324"/>
                <a:gd name="T97" fmla="*/ 0 h 686"/>
                <a:gd name="T98" fmla="*/ 1 w 324"/>
                <a:gd name="T99" fmla="*/ 0 h 686"/>
                <a:gd name="T100" fmla="*/ 1 w 324"/>
                <a:gd name="T101" fmla="*/ 0 h 68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324" h="686">
                  <a:moveTo>
                    <a:pt x="161" y="0"/>
                  </a:moveTo>
                  <a:lnTo>
                    <a:pt x="170" y="0"/>
                  </a:lnTo>
                  <a:lnTo>
                    <a:pt x="187" y="3"/>
                  </a:lnTo>
                  <a:lnTo>
                    <a:pt x="195" y="6"/>
                  </a:lnTo>
                  <a:lnTo>
                    <a:pt x="209" y="13"/>
                  </a:lnTo>
                  <a:lnTo>
                    <a:pt x="239" y="41"/>
                  </a:lnTo>
                  <a:lnTo>
                    <a:pt x="265" y="78"/>
                  </a:lnTo>
                  <a:lnTo>
                    <a:pt x="277" y="99"/>
                  </a:lnTo>
                  <a:lnTo>
                    <a:pt x="287" y="125"/>
                  </a:lnTo>
                  <a:lnTo>
                    <a:pt x="297" y="152"/>
                  </a:lnTo>
                  <a:lnTo>
                    <a:pt x="305" y="179"/>
                  </a:lnTo>
                  <a:lnTo>
                    <a:pt x="311" y="208"/>
                  </a:lnTo>
                  <a:lnTo>
                    <a:pt x="321" y="274"/>
                  </a:lnTo>
                  <a:lnTo>
                    <a:pt x="324" y="342"/>
                  </a:lnTo>
                  <a:lnTo>
                    <a:pt x="321" y="413"/>
                  </a:lnTo>
                  <a:lnTo>
                    <a:pt x="311" y="478"/>
                  </a:lnTo>
                  <a:lnTo>
                    <a:pt x="305" y="506"/>
                  </a:lnTo>
                  <a:lnTo>
                    <a:pt x="297" y="534"/>
                  </a:lnTo>
                  <a:lnTo>
                    <a:pt x="287" y="564"/>
                  </a:lnTo>
                  <a:lnTo>
                    <a:pt x="277" y="585"/>
                  </a:lnTo>
                  <a:lnTo>
                    <a:pt x="265" y="608"/>
                  </a:lnTo>
                  <a:lnTo>
                    <a:pt x="239" y="645"/>
                  </a:lnTo>
                  <a:lnTo>
                    <a:pt x="224" y="658"/>
                  </a:lnTo>
                  <a:lnTo>
                    <a:pt x="209" y="671"/>
                  </a:lnTo>
                  <a:lnTo>
                    <a:pt x="195" y="681"/>
                  </a:lnTo>
                  <a:lnTo>
                    <a:pt x="187" y="685"/>
                  </a:lnTo>
                  <a:lnTo>
                    <a:pt x="170" y="686"/>
                  </a:lnTo>
                  <a:lnTo>
                    <a:pt x="154" y="686"/>
                  </a:lnTo>
                  <a:lnTo>
                    <a:pt x="137" y="685"/>
                  </a:lnTo>
                  <a:lnTo>
                    <a:pt x="129" y="681"/>
                  </a:lnTo>
                  <a:lnTo>
                    <a:pt x="115" y="671"/>
                  </a:lnTo>
                  <a:lnTo>
                    <a:pt x="100" y="658"/>
                  </a:lnTo>
                  <a:lnTo>
                    <a:pt x="84" y="645"/>
                  </a:lnTo>
                  <a:lnTo>
                    <a:pt x="72" y="629"/>
                  </a:lnTo>
                  <a:lnTo>
                    <a:pt x="61" y="608"/>
                  </a:lnTo>
                  <a:lnTo>
                    <a:pt x="36" y="564"/>
                  </a:lnTo>
                  <a:lnTo>
                    <a:pt x="12" y="478"/>
                  </a:lnTo>
                  <a:lnTo>
                    <a:pt x="7" y="447"/>
                  </a:lnTo>
                  <a:lnTo>
                    <a:pt x="0" y="378"/>
                  </a:lnTo>
                  <a:lnTo>
                    <a:pt x="0" y="308"/>
                  </a:lnTo>
                  <a:lnTo>
                    <a:pt x="7" y="241"/>
                  </a:lnTo>
                  <a:lnTo>
                    <a:pt x="12" y="208"/>
                  </a:lnTo>
                  <a:lnTo>
                    <a:pt x="36" y="125"/>
                  </a:lnTo>
                  <a:lnTo>
                    <a:pt x="48" y="99"/>
                  </a:lnTo>
                  <a:lnTo>
                    <a:pt x="72" y="58"/>
                  </a:lnTo>
                  <a:lnTo>
                    <a:pt x="84" y="41"/>
                  </a:lnTo>
                  <a:lnTo>
                    <a:pt x="115" y="13"/>
                  </a:lnTo>
                  <a:lnTo>
                    <a:pt x="129" y="6"/>
                  </a:lnTo>
                  <a:lnTo>
                    <a:pt x="137" y="3"/>
                  </a:lnTo>
                  <a:lnTo>
                    <a:pt x="154" y="0"/>
                  </a:lnTo>
                  <a:lnTo>
                    <a:pt x="161"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mtClean="0"/>
            </a:p>
          </p:txBody>
        </p:sp>
        <p:sp>
          <p:nvSpPr>
            <p:cNvPr id="5184" name="Freeform 22"/>
            <p:cNvSpPr>
              <a:spLocks/>
            </p:cNvSpPr>
            <p:nvPr/>
          </p:nvSpPr>
          <p:spPr bwMode="auto">
            <a:xfrm>
              <a:off x="3808" y="1397"/>
              <a:ext cx="25" cy="54"/>
            </a:xfrm>
            <a:custGeom>
              <a:avLst/>
              <a:gdLst>
                <a:gd name="T0" fmla="*/ 1 w 330"/>
                <a:gd name="T1" fmla="*/ 0 h 693"/>
                <a:gd name="T2" fmla="*/ 1 w 330"/>
                <a:gd name="T3" fmla="*/ 0 h 693"/>
                <a:gd name="T4" fmla="*/ 1 w 330"/>
                <a:gd name="T5" fmla="*/ 0 h 693"/>
                <a:gd name="T6" fmla="*/ 1 w 330"/>
                <a:gd name="T7" fmla="*/ 0 h 693"/>
                <a:gd name="T8" fmla="*/ 1 w 330"/>
                <a:gd name="T9" fmla="*/ 0 h 693"/>
                <a:gd name="T10" fmla="*/ 2 w 330"/>
                <a:gd name="T11" fmla="*/ 1 h 693"/>
                <a:gd name="T12" fmla="*/ 2 w 330"/>
                <a:gd name="T13" fmla="*/ 1 h 693"/>
                <a:gd name="T14" fmla="*/ 2 w 330"/>
                <a:gd name="T15" fmla="*/ 2 h 693"/>
                <a:gd name="T16" fmla="*/ 2 w 330"/>
                <a:gd name="T17" fmla="*/ 2 h 693"/>
                <a:gd name="T18" fmla="*/ 2 w 330"/>
                <a:gd name="T19" fmla="*/ 3 h 693"/>
                <a:gd name="T20" fmla="*/ 2 w 330"/>
                <a:gd name="T21" fmla="*/ 4 h 693"/>
                <a:gd name="T22" fmla="*/ 1 w 330"/>
                <a:gd name="T23" fmla="*/ 4 h 693"/>
                <a:gd name="T24" fmla="*/ 1 w 330"/>
                <a:gd name="T25" fmla="*/ 4 h 693"/>
                <a:gd name="T26" fmla="*/ 1 w 330"/>
                <a:gd name="T27" fmla="*/ 4 h 693"/>
                <a:gd name="T28" fmla="*/ 1 w 330"/>
                <a:gd name="T29" fmla="*/ 4 h 693"/>
                <a:gd name="T30" fmla="*/ 1 w 330"/>
                <a:gd name="T31" fmla="*/ 4 h 693"/>
                <a:gd name="T32" fmla="*/ 1 w 330"/>
                <a:gd name="T33" fmla="*/ 4 h 693"/>
                <a:gd name="T34" fmla="*/ 0 w 330"/>
                <a:gd name="T35" fmla="*/ 4 h 693"/>
                <a:gd name="T36" fmla="*/ 0 w 330"/>
                <a:gd name="T37" fmla="*/ 3 h 693"/>
                <a:gd name="T38" fmla="*/ 0 w 330"/>
                <a:gd name="T39" fmla="*/ 2 h 693"/>
                <a:gd name="T40" fmla="*/ 0 w 330"/>
                <a:gd name="T41" fmla="*/ 1 h 693"/>
                <a:gd name="T42" fmla="*/ 0 w 330"/>
                <a:gd name="T43" fmla="*/ 1 h 693"/>
                <a:gd name="T44" fmla="*/ 1 w 330"/>
                <a:gd name="T45" fmla="*/ 0 h 693"/>
                <a:gd name="T46" fmla="*/ 1 w 330"/>
                <a:gd name="T47" fmla="*/ 0 h 693"/>
                <a:gd name="T48" fmla="*/ 1 w 330"/>
                <a:gd name="T49" fmla="*/ 0 h 693"/>
                <a:gd name="T50" fmla="*/ 1 w 330"/>
                <a:gd name="T51" fmla="*/ 0 h 693"/>
                <a:gd name="T52" fmla="*/ 1 w 330"/>
                <a:gd name="T53" fmla="*/ 0 h 693"/>
                <a:gd name="T54" fmla="*/ 1 w 330"/>
                <a:gd name="T55" fmla="*/ 0 h 693"/>
                <a:gd name="T56" fmla="*/ 1 w 330"/>
                <a:gd name="T57" fmla="*/ 0 h 693"/>
                <a:gd name="T58" fmla="*/ 0 w 330"/>
                <a:gd name="T59" fmla="*/ 0 h 693"/>
                <a:gd name="T60" fmla="*/ 0 w 330"/>
                <a:gd name="T61" fmla="*/ 1 h 693"/>
                <a:gd name="T62" fmla="*/ 0 w 330"/>
                <a:gd name="T63" fmla="*/ 2 h 693"/>
                <a:gd name="T64" fmla="*/ 0 w 330"/>
                <a:gd name="T65" fmla="*/ 3 h 693"/>
                <a:gd name="T66" fmla="*/ 0 w 330"/>
                <a:gd name="T67" fmla="*/ 3 h 693"/>
                <a:gd name="T68" fmla="*/ 0 w 330"/>
                <a:gd name="T69" fmla="*/ 4 h 693"/>
                <a:gd name="T70" fmla="*/ 1 w 330"/>
                <a:gd name="T71" fmla="*/ 4 h 693"/>
                <a:gd name="T72" fmla="*/ 1 w 330"/>
                <a:gd name="T73" fmla="*/ 4 h 693"/>
                <a:gd name="T74" fmla="*/ 1 w 330"/>
                <a:gd name="T75" fmla="*/ 4 h 693"/>
                <a:gd name="T76" fmla="*/ 1 w 330"/>
                <a:gd name="T77" fmla="*/ 4 h 693"/>
                <a:gd name="T78" fmla="*/ 1 w 330"/>
                <a:gd name="T79" fmla="*/ 4 h 693"/>
                <a:gd name="T80" fmla="*/ 2 w 330"/>
                <a:gd name="T81" fmla="*/ 4 h 693"/>
                <a:gd name="T82" fmla="*/ 2 w 330"/>
                <a:gd name="T83" fmla="*/ 3 h 693"/>
                <a:gd name="T84" fmla="*/ 2 w 330"/>
                <a:gd name="T85" fmla="*/ 3 h 693"/>
                <a:gd name="T86" fmla="*/ 2 w 330"/>
                <a:gd name="T87" fmla="*/ 2 h 693"/>
                <a:gd name="T88" fmla="*/ 2 w 330"/>
                <a:gd name="T89" fmla="*/ 1 h 693"/>
                <a:gd name="T90" fmla="*/ 2 w 330"/>
                <a:gd name="T91" fmla="*/ 1 h 693"/>
                <a:gd name="T92" fmla="*/ 1 w 330"/>
                <a:gd name="T93" fmla="*/ 0 h 693"/>
                <a:gd name="T94" fmla="*/ 1 w 330"/>
                <a:gd name="T95" fmla="*/ 0 h 693"/>
                <a:gd name="T96" fmla="*/ 1 w 330"/>
                <a:gd name="T97" fmla="*/ 0 h 693"/>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330" h="693">
                  <a:moveTo>
                    <a:pt x="164" y="0"/>
                  </a:moveTo>
                  <a:lnTo>
                    <a:pt x="163" y="0"/>
                  </a:lnTo>
                  <a:lnTo>
                    <a:pt x="162" y="1"/>
                  </a:lnTo>
                  <a:lnTo>
                    <a:pt x="161" y="1"/>
                  </a:lnTo>
                  <a:lnTo>
                    <a:pt x="161" y="2"/>
                  </a:lnTo>
                  <a:lnTo>
                    <a:pt x="161" y="4"/>
                  </a:lnTo>
                  <a:lnTo>
                    <a:pt x="161" y="5"/>
                  </a:lnTo>
                  <a:lnTo>
                    <a:pt x="162" y="6"/>
                  </a:lnTo>
                  <a:lnTo>
                    <a:pt x="163" y="6"/>
                  </a:lnTo>
                  <a:lnTo>
                    <a:pt x="173" y="6"/>
                  </a:lnTo>
                  <a:lnTo>
                    <a:pt x="190" y="10"/>
                  </a:lnTo>
                  <a:lnTo>
                    <a:pt x="189" y="10"/>
                  </a:lnTo>
                  <a:lnTo>
                    <a:pt x="198" y="13"/>
                  </a:lnTo>
                  <a:lnTo>
                    <a:pt x="197" y="13"/>
                  </a:lnTo>
                  <a:lnTo>
                    <a:pt x="211" y="20"/>
                  </a:lnTo>
                  <a:lnTo>
                    <a:pt x="210" y="19"/>
                  </a:lnTo>
                  <a:lnTo>
                    <a:pt x="239" y="47"/>
                  </a:lnTo>
                  <a:lnTo>
                    <a:pt x="266" y="84"/>
                  </a:lnTo>
                  <a:lnTo>
                    <a:pt x="277" y="104"/>
                  </a:lnTo>
                  <a:lnTo>
                    <a:pt x="287" y="130"/>
                  </a:lnTo>
                  <a:lnTo>
                    <a:pt x="287" y="129"/>
                  </a:lnTo>
                  <a:lnTo>
                    <a:pt x="297" y="157"/>
                  </a:lnTo>
                  <a:lnTo>
                    <a:pt x="305" y="184"/>
                  </a:lnTo>
                  <a:lnTo>
                    <a:pt x="305" y="183"/>
                  </a:lnTo>
                  <a:lnTo>
                    <a:pt x="310" y="212"/>
                  </a:lnTo>
                  <a:lnTo>
                    <a:pt x="321" y="278"/>
                  </a:lnTo>
                  <a:lnTo>
                    <a:pt x="325" y="346"/>
                  </a:lnTo>
                  <a:lnTo>
                    <a:pt x="321" y="417"/>
                  </a:lnTo>
                  <a:lnTo>
                    <a:pt x="321" y="416"/>
                  </a:lnTo>
                  <a:lnTo>
                    <a:pt x="310" y="482"/>
                  </a:lnTo>
                  <a:lnTo>
                    <a:pt x="305" y="510"/>
                  </a:lnTo>
                  <a:lnTo>
                    <a:pt x="305" y="509"/>
                  </a:lnTo>
                  <a:lnTo>
                    <a:pt x="297" y="537"/>
                  </a:lnTo>
                  <a:lnTo>
                    <a:pt x="287" y="567"/>
                  </a:lnTo>
                  <a:lnTo>
                    <a:pt x="287" y="566"/>
                  </a:lnTo>
                  <a:lnTo>
                    <a:pt x="277" y="588"/>
                  </a:lnTo>
                  <a:lnTo>
                    <a:pt x="266" y="610"/>
                  </a:lnTo>
                  <a:lnTo>
                    <a:pt x="239" y="648"/>
                  </a:lnTo>
                  <a:lnTo>
                    <a:pt x="239" y="647"/>
                  </a:lnTo>
                  <a:lnTo>
                    <a:pt x="226" y="661"/>
                  </a:lnTo>
                  <a:lnTo>
                    <a:pt x="211" y="673"/>
                  </a:lnTo>
                  <a:lnTo>
                    <a:pt x="197" y="683"/>
                  </a:lnTo>
                  <a:lnTo>
                    <a:pt x="189" y="686"/>
                  </a:lnTo>
                  <a:lnTo>
                    <a:pt x="190" y="686"/>
                  </a:lnTo>
                  <a:lnTo>
                    <a:pt x="173" y="688"/>
                  </a:lnTo>
                  <a:lnTo>
                    <a:pt x="157" y="688"/>
                  </a:lnTo>
                  <a:lnTo>
                    <a:pt x="141" y="686"/>
                  </a:lnTo>
                  <a:lnTo>
                    <a:pt x="142" y="686"/>
                  </a:lnTo>
                  <a:lnTo>
                    <a:pt x="133" y="683"/>
                  </a:lnTo>
                  <a:lnTo>
                    <a:pt x="134" y="683"/>
                  </a:lnTo>
                  <a:lnTo>
                    <a:pt x="119" y="673"/>
                  </a:lnTo>
                  <a:lnTo>
                    <a:pt x="105" y="661"/>
                  </a:lnTo>
                  <a:lnTo>
                    <a:pt x="89" y="647"/>
                  </a:lnTo>
                  <a:lnTo>
                    <a:pt x="89" y="648"/>
                  </a:lnTo>
                  <a:lnTo>
                    <a:pt x="77" y="631"/>
                  </a:lnTo>
                  <a:lnTo>
                    <a:pt x="77" y="632"/>
                  </a:lnTo>
                  <a:lnTo>
                    <a:pt x="66" y="610"/>
                  </a:lnTo>
                  <a:lnTo>
                    <a:pt x="42" y="566"/>
                  </a:lnTo>
                  <a:lnTo>
                    <a:pt x="42" y="567"/>
                  </a:lnTo>
                  <a:lnTo>
                    <a:pt x="18" y="481"/>
                  </a:lnTo>
                  <a:lnTo>
                    <a:pt x="18" y="482"/>
                  </a:lnTo>
                  <a:lnTo>
                    <a:pt x="13" y="451"/>
                  </a:lnTo>
                  <a:lnTo>
                    <a:pt x="6" y="382"/>
                  </a:lnTo>
                  <a:lnTo>
                    <a:pt x="6" y="312"/>
                  </a:lnTo>
                  <a:lnTo>
                    <a:pt x="13" y="245"/>
                  </a:lnTo>
                  <a:lnTo>
                    <a:pt x="18" y="212"/>
                  </a:lnTo>
                  <a:lnTo>
                    <a:pt x="18" y="213"/>
                  </a:lnTo>
                  <a:lnTo>
                    <a:pt x="42" y="129"/>
                  </a:lnTo>
                  <a:lnTo>
                    <a:pt x="42" y="130"/>
                  </a:lnTo>
                  <a:lnTo>
                    <a:pt x="53" y="104"/>
                  </a:lnTo>
                  <a:lnTo>
                    <a:pt x="77" y="63"/>
                  </a:lnTo>
                  <a:lnTo>
                    <a:pt x="89" y="47"/>
                  </a:lnTo>
                  <a:lnTo>
                    <a:pt x="120" y="19"/>
                  </a:lnTo>
                  <a:lnTo>
                    <a:pt x="119" y="20"/>
                  </a:lnTo>
                  <a:lnTo>
                    <a:pt x="133" y="13"/>
                  </a:lnTo>
                  <a:lnTo>
                    <a:pt x="141" y="10"/>
                  </a:lnTo>
                  <a:lnTo>
                    <a:pt x="157" y="6"/>
                  </a:lnTo>
                  <a:lnTo>
                    <a:pt x="165" y="6"/>
                  </a:lnTo>
                  <a:lnTo>
                    <a:pt x="167" y="5"/>
                  </a:lnTo>
                  <a:lnTo>
                    <a:pt x="168" y="4"/>
                  </a:lnTo>
                  <a:lnTo>
                    <a:pt x="168" y="2"/>
                  </a:lnTo>
                  <a:lnTo>
                    <a:pt x="167" y="1"/>
                  </a:lnTo>
                  <a:lnTo>
                    <a:pt x="165" y="0"/>
                  </a:lnTo>
                  <a:lnTo>
                    <a:pt x="164" y="0"/>
                  </a:lnTo>
                  <a:lnTo>
                    <a:pt x="157" y="0"/>
                  </a:lnTo>
                  <a:lnTo>
                    <a:pt x="140" y="4"/>
                  </a:lnTo>
                  <a:lnTo>
                    <a:pt x="131" y="8"/>
                  </a:lnTo>
                  <a:lnTo>
                    <a:pt x="116" y="15"/>
                  </a:lnTo>
                  <a:lnTo>
                    <a:pt x="85" y="43"/>
                  </a:lnTo>
                  <a:lnTo>
                    <a:pt x="73" y="60"/>
                  </a:lnTo>
                  <a:lnTo>
                    <a:pt x="48" y="101"/>
                  </a:lnTo>
                  <a:lnTo>
                    <a:pt x="37" y="127"/>
                  </a:lnTo>
                  <a:lnTo>
                    <a:pt x="37" y="128"/>
                  </a:lnTo>
                  <a:lnTo>
                    <a:pt x="12" y="211"/>
                  </a:lnTo>
                  <a:lnTo>
                    <a:pt x="12" y="212"/>
                  </a:lnTo>
                  <a:lnTo>
                    <a:pt x="7" y="244"/>
                  </a:lnTo>
                  <a:lnTo>
                    <a:pt x="0" y="312"/>
                  </a:lnTo>
                  <a:lnTo>
                    <a:pt x="0" y="382"/>
                  </a:lnTo>
                  <a:lnTo>
                    <a:pt x="7" y="451"/>
                  </a:lnTo>
                  <a:lnTo>
                    <a:pt x="12" y="482"/>
                  </a:lnTo>
                  <a:lnTo>
                    <a:pt x="12" y="483"/>
                  </a:lnTo>
                  <a:lnTo>
                    <a:pt x="37" y="568"/>
                  </a:lnTo>
                  <a:lnTo>
                    <a:pt x="37" y="569"/>
                  </a:lnTo>
                  <a:lnTo>
                    <a:pt x="61" y="613"/>
                  </a:lnTo>
                  <a:lnTo>
                    <a:pt x="73" y="634"/>
                  </a:lnTo>
                  <a:lnTo>
                    <a:pt x="85" y="651"/>
                  </a:lnTo>
                  <a:lnTo>
                    <a:pt x="101" y="665"/>
                  </a:lnTo>
                  <a:lnTo>
                    <a:pt x="116" y="677"/>
                  </a:lnTo>
                  <a:lnTo>
                    <a:pt x="116" y="678"/>
                  </a:lnTo>
                  <a:lnTo>
                    <a:pt x="131" y="688"/>
                  </a:lnTo>
                  <a:lnTo>
                    <a:pt x="139" y="691"/>
                  </a:lnTo>
                  <a:lnTo>
                    <a:pt x="140" y="692"/>
                  </a:lnTo>
                  <a:lnTo>
                    <a:pt x="157" y="693"/>
                  </a:lnTo>
                  <a:lnTo>
                    <a:pt x="173" y="693"/>
                  </a:lnTo>
                  <a:lnTo>
                    <a:pt x="190" y="692"/>
                  </a:lnTo>
                  <a:lnTo>
                    <a:pt x="191" y="691"/>
                  </a:lnTo>
                  <a:lnTo>
                    <a:pt x="200" y="688"/>
                  </a:lnTo>
                  <a:lnTo>
                    <a:pt x="214" y="678"/>
                  </a:lnTo>
                  <a:lnTo>
                    <a:pt x="214" y="677"/>
                  </a:lnTo>
                  <a:lnTo>
                    <a:pt x="229" y="665"/>
                  </a:lnTo>
                  <a:lnTo>
                    <a:pt x="244" y="651"/>
                  </a:lnTo>
                  <a:lnTo>
                    <a:pt x="271" y="613"/>
                  </a:lnTo>
                  <a:lnTo>
                    <a:pt x="282" y="591"/>
                  </a:lnTo>
                  <a:lnTo>
                    <a:pt x="292" y="569"/>
                  </a:lnTo>
                  <a:lnTo>
                    <a:pt x="292" y="568"/>
                  </a:lnTo>
                  <a:lnTo>
                    <a:pt x="302" y="539"/>
                  </a:lnTo>
                  <a:lnTo>
                    <a:pt x="311" y="511"/>
                  </a:lnTo>
                  <a:lnTo>
                    <a:pt x="317" y="482"/>
                  </a:lnTo>
                  <a:lnTo>
                    <a:pt x="327" y="417"/>
                  </a:lnTo>
                  <a:lnTo>
                    <a:pt x="330" y="346"/>
                  </a:lnTo>
                  <a:lnTo>
                    <a:pt x="327" y="278"/>
                  </a:lnTo>
                  <a:lnTo>
                    <a:pt x="327" y="277"/>
                  </a:lnTo>
                  <a:lnTo>
                    <a:pt x="317" y="212"/>
                  </a:lnTo>
                  <a:lnTo>
                    <a:pt x="311" y="183"/>
                  </a:lnTo>
                  <a:lnTo>
                    <a:pt x="311" y="182"/>
                  </a:lnTo>
                  <a:lnTo>
                    <a:pt x="302" y="155"/>
                  </a:lnTo>
                  <a:lnTo>
                    <a:pt x="292" y="128"/>
                  </a:lnTo>
                  <a:lnTo>
                    <a:pt x="292" y="127"/>
                  </a:lnTo>
                  <a:lnTo>
                    <a:pt x="283" y="101"/>
                  </a:lnTo>
                  <a:lnTo>
                    <a:pt x="282" y="101"/>
                  </a:lnTo>
                  <a:lnTo>
                    <a:pt x="271" y="81"/>
                  </a:lnTo>
                  <a:lnTo>
                    <a:pt x="244" y="43"/>
                  </a:lnTo>
                  <a:lnTo>
                    <a:pt x="214" y="15"/>
                  </a:lnTo>
                  <a:lnTo>
                    <a:pt x="200" y="8"/>
                  </a:lnTo>
                  <a:lnTo>
                    <a:pt x="199" y="8"/>
                  </a:lnTo>
                  <a:lnTo>
                    <a:pt x="191" y="4"/>
                  </a:lnTo>
                  <a:lnTo>
                    <a:pt x="190" y="4"/>
                  </a:lnTo>
                  <a:lnTo>
                    <a:pt x="173" y="0"/>
                  </a:lnTo>
                  <a:lnTo>
                    <a:pt x="164"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mtClean="0"/>
            </a:p>
          </p:txBody>
        </p:sp>
        <p:sp>
          <p:nvSpPr>
            <p:cNvPr id="5185" name="Freeform 23"/>
            <p:cNvSpPr>
              <a:spLocks/>
            </p:cNvSpPr>
            <p:nvPr/>
          </p:nvSpPr>
          <p:spPr bwMode="auto">
            <a:xfrm>
              <a:off x="3887" y="1397"/>
              <a:ext cx="25" cy="53"/>
            </a:xfrm>
            <a:custGeom>
              <a:avLst/>
              <a:gdLst>
                <a:gd name="T0" fmla="*/ 1 w 325"/>
                <a:gd name="T1" fmla="*/ 0 h 689"/>
                <a:gd name="T2" fmla="*/ 1 w 325"/>
                <a:gd name="T3" fmla="*/ 0 h 689"/>
                <a:gd name="T4" fmla="*/ 1 w 325"/>
                <a:gd name="T5" fmla="*/ 0 h 689"/>
                <a:gd name="T6" fmla="*/ 1 w 325"/>
                <a:gd name="T7" fmla="*/ 0 h 689"/>
                <a:gd name="T8" fmla="*/ 1 w 325"/>
                <a:gd name="T9" fmla="*/ 0 h 689"/>
                <a:gd name="T10" fmla="*/ 1 w 325"/>
                <a:gd name="T11" fmla="*/ 0 h 689"/>
                <a:gd name="T12" fmla="*/ 1 w 325"/>
                <a:gd name="T13" fmla="*/ 0 h 689"/>
                <a:gd name="T14" fmla="*/ 2 w 325"/>
                <a:gd name="T15" fmla="*/ 0 h 689"/>
                <a:gd name="T16" fmla="*/ 2 w 325"/>
                <a:gd name="T17" fmla="*/ 1 h 689"/>
                <a:gd name="T18" fmla="*/ 2 w 325"/>
                <a:gd name="T19" fmla="*/ 1 h 689"/>
                <a:gd name="T20" fmla="*/ 2 w 325"/>
                <a:gd name="T21" fmla="*/ 1 h 689"/>
                <a:gd name="T22" fmla="*/ 2 w 325"/>
                <a:gd name="T23" fmla="*/ 1 h 689"/>
                <a:gd name="T24" fmla="*/ 2 w 325"/>
                <a:gd name="T25" fmla="*/ 1 h 689"/>
                <a:gd name="T26" fmla="*/ 2 w 325"/>
                <a:gd name="T27" fmla="*/ 2 h 689"/>
                <a:gd name="T28" fmla="*/ 2 w 325"/>
                <a:gd name="T29" fmla="*/ 2 h 689"/>
                <a:gd name="T30" fmla="*/ 2 w 325"/>
                <a:gd name="T31" fmla="*/ 2 h 689"/>
                <a:gd name="T32" fmla="*/ 2 w 325"/>
                <a:gd name="T33" fmla="*/ 3 h 689"/>
                <a:gd name="T34" fmla="*/ 2 w 325"/>
                <a:gd name="T35" fmla="*/ 3 h 689"/>
                <a:gd name="T36" fmla="*/ 2 w 325"/>
                <a:gd name="T37" fmla="*/ 3 h 689"/>
                <a:gd name="T38" fmla="*/ 2 w 325"/>
                <a:gd name="T39" fmla="*/ 3 h 689"/>
                <a:gd name="T40" fmla="*/ 2 w 325"/>
                <a:gd name="T41" fmla="*/ 4 h 689"/>
                <a:gd name="T42" fmla="*/ 2 w 325"/>
                <a:gd name="T43" fmla="*/ 4 h 689"/>
                <a:gd name="T44" fmla="*/ 1 w 325"/>
                <a:gd name="T45" fmla="*/ 4 h 689"/>
                <a:gd name="T46" fmla="*/ 1 w 325"/>
                <a:gd name="T47" fmla="*/ 4 h 689"/>
                <a:gd name="T48" fmla="*/ 1 w 325"/>
                <a:gd name="T49" fmla="*/ 4 h 689"/>
                <a:gd name="T50" fmla="*/ 1 w 325"/>
                <a:gd name="T51" fmla="*/ 4 h 689"/>
                <a:gd name="T52" fmla="*/ 1 w 325"/>
                <a:gd name="T53" fmla="*/ 4 h 689"/>
                <a:gd name="T54" fmla="*/ 1 w 325"/>
                <a:gd name="T55" fmla="*/ 4 h 689"/>
                <a:gd name="T56" fmla="*/ 1 w 325"/>
                <a:gd name="T57" fmla="*/ 4 h 689"/>
                <a:gd name="T58" fmla="*/ 1 w 325"/>
                <a:gd name="T59" fmla="*/ 4 h 689"/>
                <a:gd name="T60" fmla="*/ 1 w 325"/>
                <a:gd name="T61" fmla="*/ 4 h 689"/>
                <a:gd name="T62" fmla="*/ 1 w 325"/>
                <a:gd name="T63" fmla="*/ 4 h 689"/>
                <a:gd name="T64" fmla="*/ 1 w 325"/>
                <a:gd name="T65" fmla="*/ 4 h 689"/>
                <a:gd name="T66" fmla="*/ 1 w 325"/>
                <a:gd name="T67" fmla="*/ 4 h 689"/>
                <a:gd name="T68" fmla="*/ 1 w 325"/>
                <a:gd name="T69" fmla="*/ 4 h 689"/>
                <a:gd name="T70" fmla="*/ 1 w 325"/>
                <a:gd name="T71" fmla="*/ 4 h 689"/>
                <a:gd name="T72" fmla="*/ 0 w 325"/>
                <a:gd name="T73" fmla="*/ 4 h 689"/>
                <a:gd name="T74" fmla="*/ 0 w 325"/>
                <a:gd name="T75" fmla="*/ 4 h 689"/>
                <a:gd name="T76" fmla="*/ 0 w 325"/>
                <a:gd name="T77" fmla="*/ 3 h 689"/>
                <a:gd name="T78" fmla="*/ 0 w 325"/>
                <a:gd name="T79" fmla="*/ 3 h 689"/>
                <a:gd name="T80" fmla="*/ 0 w 325"/>
                <a:gd name="T81" fmla="*/ 3 h 689"/>
                <a:gd name="T82" fmla="*/ 0 w 325"/>
                <a:gd name="T83" fmla="*/ 3 h 689"/>
                <a:gd name="T84" fmla="*/ 0 w 325"/>
                <a:gd name="T85" fmla="*/ 2 h 689"/>
                <a:gd name="T86" fmla="*/ 0 w 325"/>
                <a:gd name="T87" fmla="*/ 2 h 689"/>
                <a:gd name="T88" fmla="*/ 0 w 325"/>
                <a:gd name="T89" fmla="*/ 2 h 689"/>
                <a:gd name="T90" fmla="*/ 0 w 325"/>
                <a:gd name="T91" fmla="*/ 1 h 689"/>
                <a:gd name="T92" fmla="*/ 0 w 325"/>
                <a:gd name="T93" fmla="*/ 1 h 689"/>
                <a:gd name="T94" fmla="*/ 0 w 325"/>
                <a:gd name="T95" fmla="*/ 1 h 689"/>
                <a:gd name="T96" fmla="*/ 0 w 325"/>
                <a:gd name="T97" fmla="*/ 1 h 689"/>
                <a:gd name="T98" fmla="*/ 0 w 325"/>
                <a:gd name="T99" fmla="*/ 0 h 689"/>
                <a:gd name="T100" fmla="*/ 1 w 325"/>
                <a:gd name="T101" fmla="*/ 0 h 689"/>
                <a:gd name="T102" fmla="*/ 1 w 325"/>
                <a:gd name="T103" fmla="*/ 0 h 689"/>
                <a:gd name="T104" fmla="*/ 1 w 325"/>
                <a:gd name="T105" fmla="*/ 0 h 689"/>
                <a:gd name="T106" fmla="*/ 1 w 325"/>
                <a:gd name="T107" fmla="*/ 0 h 689"/>
                <a:gd name="T108" fmla="*/ 1 w 325"/>
                <a:gd name="T109" fmla="*/ 0 h 689"/>
                <a:gd name="T110" fmla="*/ 1 w 325"/>
                <a:gd name="T111" fmla="*/ 0 h 689"/>
                <a:gd name="T112" fmla="*/ 1 w 325"/>
                <a:gd name="T113" fmla="*/ 0 h 689"/>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325" h="689">
                  <a:moveTo>
                    <a:pt x="166" y="0"/>
                  </a:moveTo>
                  <a:lnTo>
                    <a:pt x="172" y="0"/>
                  </a:lnTo>
                  <a:lnTo>
                    <a:pt x="189" y="5"/>
                  </a:lnTo>
                  <a:lnTo>
                    <a:pt x="197" y="8"/>
                  </a:lnTo>
                  <a:lnTo>
                    <a:pt x="212" y="15"/>
                  </a:lnTo>
                  <a:lnTo>
                    <a:pt x="226" y="26"/>
                  </a:lnTo>
                  <a:lnTo>
                    <a:pt x="241" y="42"/>
                  </a:lnTo>
                  <a:lnTo>
                    <a:pt x="254" y="59"/>
                  </a:lnTo>
                  <a:lnTo>
                    <a:pt x="279" y="100"/>
                  </a:lnTo>
                  <a:lnTo>
                    <a:pt x="289" y="126"/>
                  </a:lnTo>
                  <a:lnTo>
                    <a:pt x="297" y="152"/>
                  </a:lnTo>
                  <a:lnTo>
                    <a:pt x="314" y="209"/>
                  </a:lnTo>
                  <a:lnTo>
                    <a:pt x="320" y="242"/>
                  </a:lnTo>
                  <a:lnTo>
                    <a:pt x="325" y="309"/>
                  </a:lnTo>
                  <a:lnTo>
                    <a:pt x="325" y="379"/>
                  </a:lnTo>
                  <a:lnTo>
                    <a:pt x="321" y="412"/>
                  </a:lnTo>
                  <a:lnTo>
                    <a:pt x="320" y="447"/>
                  </a:lnTo>
                  <a:lnTo>
                    <a:pt x="314" y="478"/>
                  </a:lnTo>
                  <a:lnTo>
                    <a:pt x="297" y="535"/>
                  </a:lnTo>
                  <a:lnTo>
                    <a:pt x="289" y="563"/>
                  </a:lnTo>
                  <a:lnTo>
                    <a:pt x="266" y="609"/>
                  </a:lnTo>
                  <a:lnTo>
                    <a:pt x="254" y="630"/>
                  </a:lnTo>
                  <a:lnTo>
                    <a:pt x="241" y="645"/>
                  </a:lnTo>
                  <a:lnTo>
                    <a:pt x="226" y="660"/>
                  </a:lnTo>
                  <a:lnTo>
                    <a:pt x="212" y="673"/>
                  </a:lnTo>
                  <a:lnTo>
                    <a:pt x="197" y="683"/>
                  </a:lnTo>
                  <a:lnTo>
                    <a:pt x="189" y="684"/>
                  </a:lnTo>
                  <a:lnTo>
                    <a:pt x="181" y="688"/>
                  </a:lnTo>
                  <a:lnTo>
                    <a:pt x="172" y="689"/>
                  </a:lnTo>
                  <a:lnTo>
                    <a:pt x="156" y="689"/>
                  </a:lnTo>
                  <a:lnTo>
                    <a:pt x="148" y="688"/>
                  </a:lnTo>
                  <a:lnTo>
                    <a:pt x="140" y="684"/>
                  </a:lnTo>
                  <a:lnTo>
                    <a:pt x="131" y="683"/>
                  </a:lnTo>
                  <a:lnTo>
                    <a:pt x="117" y="673"/>
                  </a:lnTo>
                  <a:lnTo>
                    <a:pt x="102" y="660"/>
                  </a:lnTo>
                  <a:lnTo>
                    <a:pt x="86" y="645"/>
                  </a:lnTo>
                  <a:lnTo>
                    <a:pt x="74" y="630"/>
                  </a:lnTo>
                  <a:lnTo>
                    <a:pt x="61" y="609"/>
                  </a:lnTo>
                  <a:lnTo>
                    <a:pt x="48" y="586"/>
                  </a:lnTo>
                  <a:lnTo>
                    <a:pt x="30" y="535"/>
                  </a:lnTo>
                  <a:lnTo>
                    <a:pt x="22" y="508"/>
                  </a:lnTo>
                  <a:lnTo>
                    <a:pt x="14" y="478"/>
                  </a:lnTo>
                  <a:lnTo>
                    <a:pt x="6" y="412"/>
                  </a:lnTo>
                  <a:lnTo>
                    <a:pt x="0" y="344"/>
                  </a:lnTo>
                  <a:lnTo>
                    <a:pt x="6" y="275"/>
                  </a:lnTo>
                  <a:lnTo>
                    <a:pt x="14" y="209"/>
                  </a:lnTo>
                  <a:lnTo>
                    <a:pt x="22" y="180"/>
                  </a:lnTo>
                  <a:lnTo>
                    <a:pt x="30" y="152"/>
                  </a:lnTo>
                  <a:lnTo>
                    <a:pt x="48" y="100"/>
                  </a:lnTo>
                  <a:lnTo>
                    <a:pt x="61" y="80"/>
                  </a:lnTo>
                  <a:lnTo>
                    <a:pt x="86" y="42"/>
                  </a:lnTo>
                  <a:lnTo>
                    <a:pt x="102" y="26"/>
                  </a:lnTo>
                  <a:lnTo>
                    <a:pt x="117" y="15"/>
                  </a:lnTo>
                  <a:lnTo>
                    <a:pt x="131" y="8"/>
                  </a:lnTo>
                  <a:lnTo>
                    <a:pt x="140" y="5"/>
                  </a:lnTo>
                  <a:lnTo>
                    <a:pt x="156" y="0"/>
                  </a:lnTo>
                  <a:lnTo>
                    <a:pt x="16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mtClean="0"/>
            </a:p>
          </p:txBody>
        </p:sp>
        <p:sp>
          <p:nvSpPr>
            <p:cNvPr id="5186" name="Freeform 24"/>
            <p:cNvSpPr>
              <a:spLocks/>
            </p:cNvSpPr>
            <p:nvPr/>
          </p:nvSpPr>
          <p:spPr bwMode="auto">
            <a:xfrm>
              <a:off x="3887" y="1397"/>
              <a:ext cx="25" cy="54"/>
            </a:xfrm>
            <a:custGeom>
              <a:avLst/>
              <a:gdLst>
                <a:gd name="T0" fmla="*/ 1 w 330"/>
                <a:gd name="T1" fmla="*/ 0 h 695"/>
                <a:gd name="T2" fmla="*/ 1 w 330"/>
                <a:gd name="T3" fmla="*/ 0 h 695"/>
                <a:gd name="T4" fmla="*/ 1 w 330"/>
                <a:gd name="T5" fmla="*/ 0 h 695"/>
                <a:gd name="T6" fmla="*/ 1 w 330"/>
                <a:gd name="T7" fmla="*/ 0 h 695"/>
                <a:gd name="T8" fmla="*/ 1 w 330"/>
                <a:gd name="T9" fmla="*/ 0 h 695"/>
                <a:gd name="T10" fmla="*/ 1 w 330"/>
                <a:gd name="T11" fmla="*/ 0 h 695"/>
                <a:gd name="T12" fmla="*/ 2 w 330"/>
                <a:gd name="T13" fmla="*/ 1 h 695"/>
                <a:gd name="T14" fmla="*/ 2 w 330"/>
                <a:gd name="T15" fmla="*/ 1 h 695"/>
                <a:gd name="T16" fmla="*/ 2 w 330"/>
                <a:gd name="T17" fmla="*/ 2 h 695"/>
                <a:gd name="T18" fmla="*/ 2 w 330"/>
                <a:gd name="T19" fmla="*/ 3 h 695"/>
                <a:gd name="T20" fmla="*/ 2 w 330"/>
                <a:gd name="T21" fmla="*/ 3 h 695"/>
                <a:gd name="T22" fmla="*/ 2 w 330"/>
                <a:gd name="T23" fmla="*/ 4 h 695"/>
                <a:gd name="T24" fmla="*/ 1 w 330"/>
                <a:gd name="T25" fmla="*/ 4 h 695"/>
                <a:gd name="T26" fmla="*/ 1 w 330"/>
                <a:gd name="T27" fmla="*/ 4 h 695"/>
                <a:gd name="T28" fmla="*/ 1 w 330"/>
                <a:gd name="T29" fmla="*/ 4 h 695"/>
                <a:gd name="T30" fmla="*/ 1 w 330"/>
                <a:gd name="T31" fmla="*/ 4 h 695"/>
                <a:gd name="T32" fmla="*/ 1 w 330"/>
                <a:gd name="T33" fmla="*/ 4 h 695"/>
                <a:gd name="T34" fmla="*/ 1 w 330"/>
                <a:gd name="T35" fmla="*/ 4 h 695"/>
                <a:gd name="T36" fmla="*/ 1 w 330"/>
                <a:gd name="T37" fmla="*/ 4 h 695"/>
                <a:gd name="T38" fmla="*/ 0 w 330"/>
                <a:gd name="T39" fmla="*/ 4 h 695"/>
                <a:gd name="T40" fmla="*/ 0 w 330"/>
                <a:gd name="T41" fmla="*/ 3 h 695"/>
                <a:gd name="T42" fmla="*/ 0 w 330"/>
                <a:gd name="T43" fmla="*/ 2 h 695"/>
                <a:gd name="T44" fmla="*/ 0 w 330"/>
                <a:gd name="T45" fmla="*/ 1 h 695"/>
                <a:gd name="T46" fmla="*/ 0 w 330"/>
                <a:gd name="T47" fmla="*/ 1 h 695"/>
                <a:gd name="T48" fmla="*/ 1 w 330"/>
                <a:gd name="T49" fmla="*/ 0 h 695"/>
                <a:gd name="T50" fmla="*/ 1 w 330"/>
                <a:gd name="T51" fmla="*/ 0 h 695"/>
                <a:gd name="T52" fmla="*/ 1 w 330"/>
                <a:gd name="T53" fmla="*/ 0 h 695"/>
                <a:gd name="T54" fmla="*/ 1 w 330"/>
                <a:gd name="T55" fmla="*/ 0 h 695"/>
                <a:gd name="T56" fmla="*/ 1 w 330"/>
                <a:gd name="T57" fmla="*/ 0 h 695"/>
                <a:gd name="T58" fmla="*/ 1 w 330"/>
                <a:gd name="T59" fmla="*/ 0 h 695"/>
                <a:gd name="T60" fmla="*/ 1 w 330"/>
                <a:gd name="T61" fmla="*/ 0 h 695"/>
                <a:gd name="T62" fmla="*/ 1 w 330"/>
                <a:gd name="T63" fmla="*/ 0 h 695"/>
                <a:gd name="T64" fmla="*/ 0 w 330"/>
                <a:gd name="T65" fmla="*/ 0 h 695"/>
                <a:gd name="T66" fmla="*/ 0 w 330"/>
                <a:gd name="T67" fmla="*/ 1 h 695"/>
                <a:gd name="T68" fmla="*/ 0 w 330"/>
                <a:gd name="T69" fmla="*/ 2 h 695"/>
                <a:gd name="T70" fmla="*/ 0 w 330"/>
                <a:gd name="T71" fmla="*/ 3 h 695"/>
                <a:gd name="T72" fmla="*/ 0 w 330"/>
                <a:gd name="T73" fmla="*/ 4 h 695"/>
                <a:gd name="T74" fmla="*/ 0 w 330"/>
                <a:gd name="T75" fmla="*/ 4 h 695"/>
                <a:gd name="T76" fmla="*/ 1 w 330"/>
                <a:gd name="T77" fmla="*/ 4 h 695"/>
                <a:gd name="T78" fmla="*/ 1 w 330"/>
                <a:gd name="T79" fmla="*/ 4 h 695"/>
                <a:gd name="T80" fmla="*/ 1 w 330"/>
                <a:gd name="T81" fmla="*/ 4 h 695"/>
                <a:gd name="T82" fmla="*/ 1 w 330"/>
                <a:gd name="T83" fmla="*/ 4 h 695"/>
                <a:gd name="T84" fmla="*/ 1 w 330"/>
                <a:gd name="T85" fmla="*/ 4 h 695"/>
                <a:gd name="T86" fmla="*/ 1 w 330"/>
                <a:gd name="T87" fmla="*/ 4 h 695"/>
                <a:gd name="T88" fmla="*/ 2 w 330"/>
                <a:gd name="T89" fmla="*/ 4 h 695"/>
                <a:gd name="T90" fmla="*/ 2 w 330"/>
                <a:gd name="T91" fmla="*/ 3 h 695"/>
                <a:gd name="T92" fmla="*/ 2 w 330"/>
                <a:gd name="T93" fmla="*/ 3 h 695"/>
                <a:gd name="T94" fmla="*/ 2 w 330"/>
                <a:gd name="T95" fmla="*/ 2 h 695"/>
                <a:gd name="T96" fmla="*/ 2 w 330"/>
                <a:gd name="T97" fmla="*/ 1 h 695"/>
                <a:gd name="T98" fmla="*/ 2 w 330"/>
                <a:gd name="T99" fmla="*/ 1 h 695"/>
                <a:gd name="T100" fmla="*/ 2 w 330"/>
                <a:gd name="T101" fmla="*/ 0 h 695"/>
                <a:gd name="T102" fmla="*/ 1 w 330"/>
                <a:gd name="T103" fmla="*/ 0 h 695"/>
                <a:gd name="T104" fmla="*/ 1 w 330"/>
                <a:gd name="T105" fmla="*/ 0 h 695"/>
                <a:gd name="T106" fmla="*/ 1 w 330"/>
                <a:gd name="T107" fmla="*/ 0 h 695"/>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330" h="695">
                  <a:moveTo>
                    <a:pt x="168" y="0"/>
                  </a:moveTo>
                  <a:lnTo>
                    <a:pt x="167" y="0"/>
                  </a:lnTo>
                  <a:lnTo>
                    <a:pt x="166" y="1"/>
                  </a:lnTo>
                  <a:lnTo>
                    <a:pt x="164" y="2"/>
                  </a:lnTo>
                  <a:lnTo>
                    <a:pt x="164" y="4"/>
                  </a:lnTo>
                  <a:lnTo>
                    <a:pt x="164" y="6"/>
                  </a:lnTo>
                  <a:lnTo>
                    <a:pt x="166" y="6"/>
                  </a:lnTo>
                  <a:lnTo>
                    <a:pt x="167" y="7"/>
                  </a:lnTo>
                  <a:lnTo>
                    <a:pt x="174" y="7"/>
                  </a:lnTo>
                  <a:lnTo>
                    <a:pt x="191" y="10"/>
                  </a:lnTo>
                  <a:lnTo>
                    <a:pt x="190" y="10"/>
                  </a:lnTo>
                  <a:lnTo>
                    <a:pt x="198" y="14"/>
                  </a:lnTo>
                  <a:lnTo>
                    <a:pt x="198" y="13"/>
                  </a:lnTo>
                  <a:lnTo>
                    <a:pt x="213" y="20"/>
                  </a:lnTo>
                  <a:lnTo>
                    <a:pt x="212" y="20"/>
                  </a:lnTo>
                  <a:lnTo>
                    <a:pt x="227" y="31"/>
                  </a:lnTo>
                  <a:lnTo>
                    <a:pt x="226" y="31"/>
                  </a:lnTo>
                  <a:lnTo>
                    <a:pt x="241" y="47"/>
                  </a:lnTo>
                  <a:lnTo>
                    <a:pt x="254" y="64"/>
                  </a:lnTo>
                  <a:lnTo>
                    <a:pt x="278" y="104"/>
                  </a:lnTo>
                  <a:lnTo>
                    <a:pt x="288" y="130"/>
                  </a:lnTo>
                  <a:lnTo>
                    <a:pt x="296" y="156"/>
                  </a:lnTo>
                  <a:lnTo>
                    <a:pt x="314" y="213"/>
                  </a:lnTo>
                  <a:lnTo>
                    <a:pt x="319" y="246"/>
                  </a:lnTo>
                  <a:lnTo>
                    <a:pt x="324" y="313"/>
                  </a:lnTo>
                  <a:lnTo>
                    <a:pt x="324" y="312"/>
                  </a:lnTo>
                  <a:lnTo>
                    <a:pt x="324" y="382"/>
                  </a:lnTo>
                  <a:lnTo>
                    <a:pt x="320" y="415"/>
                  </a:lnTo>
                  <a:lnTo>
                    <a:pt x="319" y="450"/>
                  </a:lnTo>
                  <a:lnTo>
                    <a:pt x="319" y="449"/>
                  </a:lnTo>
                  <a:lnTo>
                    <a:pt x="314" y="481"/>
                  </a:lnTo>
                  <a:lnTo>
                    <a:pt x="314" y="480"/>
                  </a:lnTo>
                  <a:lnTo>
                    <a:pt x="296" y="538"/>
                  </a:lnTo>
                  <a:lnTo>
                    <a:pt x="288" y="565"/>
                  </a:lnTo>
                  <a:lnTo>
                    <a:pt x="266" y="611"/>
                  </a:lnTo>
                  <a:lnTo>
                    <a:pt x="266" y="610"/>
                  </a:lnTo>
                  <a:lnTo>
                    <a:pt x="254" y="631"/>
                  </a:lnTo>
                  <a:lnTo>
                    <a:pt x="226" y="661"/>
                  </a:lnTo>
                  <a:lnTo>
                    <a:pt x="227" y="661"/>
                  </a:lnTo>
                  <a:lnTo>
                    <a:pt x="212" y="674"/>
                  </a:lnTo>
                  <a:lnTo>
                    <a:pt x="212" y="673"/>
                  </a:lnTo>
                  <a:lnTo>
                    <a:pt x="198" y="683"/>
                  </a:lnTo>
                  <a:lnTo>
                    <a:pt x="199" y="683"/>
                  </a:lnTo>
                  <a:lnTo>
                    <a:pt x="191" y="684"/>
                  </a:lnTo>
                  <a:lnTo>
                    <a:pt x="190" y="685"/>
                  </a:lnTo>
                  <a:lnTo>
                    <a:pt x="181" y="688"/>
                  </a:lnTo>
                  <a:lnTo>
                    <a:pt x="182" y="688"/>
                  </a:lnTo>
                  <a:lnTo>
                    <a:pt x="174" y="690"/>
                  </a:lnTo>
                  <a:lnTo>
                    <a:pt x="158" y="690"/>
                  </a:lnTo>
                  <a:lnTo>
                    <a:pt x="159" y="690"/>
                  </a:lnTo>
                  <a:lnTo>
                    <a:pt x="150" y="688"/>
                  </a:lnTo>
                  <a:lnTo>
                    <a:pt x="151" y="688"/>
                  </a:lnTo>
                  <a:lnTo>
                    <a:pt x="143" y="685"/>
                  </a:lnTo>
                  <a:lnTo>
                    <a:pt x="142" y="684"/>
                  </a:lnTo>
                  <a:lnTo>
                    <a:pt x="134" y="683"/>
                  </a:lnTo>
                  <a:lnTo>
                    <a:pt x="135" y="683"/>
                  </a:lnTo>
                  <a:lnTo>
                    <a:pt x="121" y="673"/>
                  </a:lnTo>
                  <a:lnTo>
                    <a:pt x="121" y="674"/>
                  </a:lnTo>
                  <a:lnTo>
                    <a:pt x="105" y="661"/>
                  </a:lnTo>
                  <a:lnTo>
                    <a:pt x="106" y="661"/>
                  </a:lnTo>
                  <a:lnTo>
                    <a:pt x="90" y="646"/>
                  </a:lnTo>
                  <a:lnTo>
                    <a:pt x="78" y="631"/>
                  </a:lnTo>
                  <a:lnTo>
                    <a:pt x="65" y="610"/>
                  </a:lnTo>
                  <a:lnTo>
                    <a:pt x="65" y="611"/>
                  </a:lnTo>
                  <a:lnTo>
                    <a:pt x="52" y="588"/>
                  </a:lnTo>
                  <a:lnTo>
                    <a:pt x="53" y="588"/>
                  </a:lnTo>
                  <a:lnTo>
                    <a:pt x="35" y="538"/>
                  </a:lnTo>
                  <a:lnTo>
                    <a:pt x="26" y="510"/>
                  </a:lnTo>
                  <a:lnTo>
                    <a:pt x="20" y="480"/>
                  </a:lnTo>
                  <a:lnTo>
                    <a:pt x="20" y="481"/>
                  </a:lnTo>
                  <a:lnTo>
                    <a:pt x="10" y="415"/>
                  </a:lnTo>
                  <a:lnTo>
                    <a:pt x="5" y="346"/>
                  </a:lnTo>
                  <a:lnTo>
                    <a:pt x="5" y="347"/>
                  </a:lnTo>
                  <a:lnTo>
                    <a:pt x="10" y="278"/>
                  </a:lnTo>
                  <a:lnTo>
                    <a:pt x="20" y="213"/>
                  </a:lnTo>
                  <a:lnTo>
                    <a:pt x="26" y="184"/>
                  </a:lnTo>
                  <a:lnTo>
                    <a:pt x="35" y="156"/>
                  </a:lnTo>
                  <a:lnTo>
                    <a:pt x="53" y="103"/>
                  </a:lnTo>
                  <a:lnTo>
                    <a:pt x="52" y="104"/>
                  </a:lnTo>
                  <a:lnTo>
                    <a:pt x="65" y="84"/>
                  </a:lnTo>
                  <a:lnTo>
                    <a:pt x="90" y="47"/>
                  </a:lnTo>
                  <a:lnTo>
                    <a:pt x="106" y="31"/>
                  </a:lnTo>
                  <a:lnTo>
                    <a:pt x="105" y="31"/>
                  </a:lnTo>
                  <a:lnTo>
                    <a:pt x="121" y="20"/>
                  </a:lnTo>
                  <a:lnTo>
                    <a:pt x="120" y="20"/>
                  </a:lnTo>
                  <a:lnTo>
                    <a:pt x="135" y="13"/>
                  </a:lnTo>
                  <a:lnTo>
                    <a:pt x="134" y="14"/>
                  </a:lnTo>
                  <a:lnTo>
                    <a:pt x="142" y="10"/>
                  </a:lnTo>
                  <a:lnTo>
                    <a:pt x="159" y="7"/>
                  </a:lnTo>
                  <a:lnTo>
                    <a:pt x="158" y="7"/>
                  </a:lnTo>
                  <a:lnTo>
                    <a:pt x="168" y="7"/>
                  </a:lnTo>
                  <a:lnTo>
                    <a:pt x="169" y="6"/>
                  </a:lnTo>
                  <a:lnTo>
                    <a:pt x="170" y="6"/>
                  </a:lnTo>
                  <a:lnTo>
                    <a:pt x="170" y="4"/>
                  </a:lnTo>
                  <a:lnTo>
                    <a:pt x="170" y="2"/>
                  </a:lnTo>
                  <a:lnTo>
                    <a:pt x="170" y="1"/>
                  </a:lnTo>
                  <a:lnTo>
                    <a:pt x="169" y="1"/>
                  </a:lnTo>
                  <a:lnTo>
                    <a:pt x="168" y="0"/>
                  </a:lnTo>
                  <a:lnTo>
                    <a:pt x="158" y="0"/>
                  </a:lnTo>
                  <a:lnTo>
                    <a:pt x="141" y="4"/>
                  </a:lnTo>
                  <a:lnTo>
                    <a:pt x="133" y="8"/>
                  </a:lnTo>
                  <a:lnTo>
                    <a:pt x="132" y="8"/>
                  </a:lnTo>
                  <a:lnTo>
                    <a:pt x="118" y="15"/>
                  </a:lnTo>
                  <a:lnTo>
                    <a:pt x="117" y="15"/>
                  </a:lnTo>
                  <a:lnTo>
                    <a:pt x="102" y="27"/>
                  </a:lnTo>
                  <a:lnTo>
                    <a:pt x="86" y="43"/>
                  </a:lnTo>
                  <a:lnTo>
                    <a:pt x="85" y="43"/>
                  </a:lnTo>
                  <a:lnTo>
                    <a:pt x="61" y="81"/>
                  </a:lnTo>
                  <a:lnTo>
                    <a:pt x="48" y="101"/>
                  </a:lnTo>
                  <a:lnTo>
                    <a:pt x="47" y="102"/>
                  </a:lnTo>
                  <a:lnTo>
                    <a:pt x="29" y="154"/>
                  </a:lnTo>
                  <a:lnTo>
                    <a:pt x="21" y="183"/>
                  </a:lnTo>
                  <a:lnTo>
                    <a:pt x="13" y="212"/>
                  </a:lnTo>
                  <a:lnTo>
                    <a:pt x="5" y="277"/>
                  </a:lnTo>
                  <a:lnTo>
                    <a:pt x="0" y="346"/>
                  </a:lnTo>
                  <a:lnTo>
                    <a:pt x="0" y="347"/>
                  </a:lnTo>
                  <a:lnTo>
                    <a:pt x="5" y="416"/>
                  </a:lnTo>
                  <a:lnTo>
                    <a:pt x="13" y="481"/>
                  </a:lnTo>
                  <a:lnTo>
                    <a:pt x="13" y="483"/>
                  </a:lnTo>
                  <a:lnTo>
                    <a:pt x="21" y="511"/>
                  </a:lnTo>
                  <a:lnTo>
                    <a:pt x="29" y="539"/>
                  </a:lnTo>
                  <a:lnTo>
                    <a:pt x="47" y="590"/>
                  </a:lnTo>
                  <a:lnTo>
                    <a:pt x="48" y="590"/>
                  </a:lnTo>
                  <a:lnTo>
                    <a:pt x="61" y="613"/>
                  </a:lnTo>
                  <a:lnTo>
                    <a:pt x="61" y="614"/>
                  </a:lnTo>
                  <a:lnTo>
                    <a:pt x="74" y="634"/>
                  </a:lnTo>
                  <a:lnTo>
                    <a:pt x="86" y="649"/>
                  </a:lnTo>
                  <a:lnTo>
                    <a:pt x="86" y="650"/>
                  </a:lnTo>
                  <a:lnTo>
                    <a:pt x="102" y="665"/>
                  </a:lnTo>
                  <a:lnTo>
                    <a:pt x="117" y="678"/>
                  </a:lnTo>
                  <a:lnTo>
                    <a:pt x="132" y="688"/>
                  </a:lnTo>
                  <a:lnTo>
                    <a:pt x="133" y="688"/>
                  </a:lnTo>
                  <a:lnTo>
                    <a:pt x="141" y="690"/>
                  </a:lnTo>
                  <a:lnTo>
                    <a:pt x="149" y="693"/>
                  </a:lnTo>
                  <a:lnTo>
                    <a:pt x="150" y="694"/>
                  </a:lnTo>
                  <a:lnTo>
                    <a:pt x="158" y="695"/>
                  </a:lnTo>
                  <a:lnTo>
                    <a:pt x="174" y="695"/>
                  </a:lnTo>
                  <a:lnTo>
                    <a:pt x="183" y="694"/>
                  </a:lnTo>
                  <a:lnTo>
                    <a:pt x="184" y="693"/>
                  </a:lnTo>
                  <a:lnTo>
                    <a:pt x="192" y="690"/>
                  </a:lnTo>
                  <a:lnTo>
                    <a:pt x="191" y="690"/>
                  </a:lnTo>
                  <a:lnTo>
                    <a:pt x="200" y="688"/>
                  </a:lnTo>
                  <a:lnTo>
                    <a:pt x="201" y="688"/>
                  </a:lnTo>
                  <a:lnTo>
                    <a:pt x="215" y="678"/>
                  </a:lnTo>
                  <a:lnTo>
                    <a:pt x="230" y="665"/>
                  </a:lnTo>
                  <a:lnTo>
                    <a:pt x="258" y="635"/>
                  </a:lnTo>
                  <a:lnTo>
                    <a:pt x="259" y="634"/>
                  </a:lnTo>
                  <a:lnTo>
                    <a:pt x="271" y="614"/>
                  </a:lnTo>
                  <a:lnTo>
                    <a:pt x="271" y="613"/>
                  </a:lnTo>
                  <a:lnTo>
                    <a:pt x="293" y="567"/>
                  </a:lnTo>
                  <a:lnTo>
                    <a:pt x="302" y="539"/>
                  </a:lnTo>
                  <a:lnTo>
                    <a:pt x="319" y="483"/>
                  </a:lnTo>
                  <a:lnTo>
                    <a:pt x="319" y="481"/>
                  </a:lnTo>
                  <a:lnTo>
                    <a:pt x="324" y="450"/>
                  </a:lnTo>
                  <a:lnTo>
                    <a:pt x="326" y="415"/>
                  </a:lnTo>
                  <a:lnTo>
                    <a:pt x="326" y="416"/>
                  </a:lnTo>
                  <a:lnTo>
                    <a:pt x="330" y="383"/>
                  </a:lnTo>
                  <a:lnTo>
                    <a:pt x="330" y="382"/>
                  </a:lnTo>
                  <a:lnTo>
                    <a:pt x="330" y="312"/>
                  </a:lnTo>
                  <a:lnTo>
                    <a:pt x="324" y="245"/>
                  </a:lnTo>
                  <a:lnTo>
                    <a:pt x="319" y="212"/>
                  </a:lnTo>
                  <a:lnTo>
                    <a:pt x="302" y="154"/>
                  </a:lnTo>
                  <a:lnTo>
                    <a:pt x="293" y="128"/>
                  </a:lnTo>
                  <a:lnTo>
                    <a:pt x="283" y="101"/>
                  </a:lnTo>
                  <a:lnTo>
                    <a:pt x="259" y="60"/>
                  </a:lnTo>
                  <a:lnTo>
                    <a:pt x="258" y="60"/>
                  </a:lnTo>
                  <a:lnTo>
                    <a:pt x="245" y="43"/>
                  </a:lnTo>
                  <a:lnTo>
                    <a:pt x="230" y="27"/>
                  </a:lnTo>
                  <a:lnTo>
                    <a:pt x="215" y="15"/>
                  </a:lnTo>
                  <a:lnTo>
                    <a:pt x="200" y="8"/>
                  </a:lnTo>
                  <a:lnTo>
                    <a:pt x="192" y="4"/>
                  </a:lnTo>
                  <a:lnTo>
                    <a:pt x="191" y="4"/>
                  </a:lnTo>
                  <a:lnTo>
                    <a:pt x="174" y="0"/>
                  </a:lnTo>
                  <a:lnTo>
                    <a:pt x="16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mtClean="0"/>
            </a:p>
          </p:txBody>
        </p:sp>
        <p:sp>
          <p:nvSpPr>
            <p:cNvPr id="5187" name="Freeform 25"/>
            <p:cNvSpPr>
              <a:spLocks/>
            </p:cNvSpPr>
            <p:nvPr/>
          </p:nvSpPr>
          <p:spPr bwMode="auto">
            <a:xfrm>
              <a:off x="3784" y="1463"/>
              <a:ext cx="163" cy="69"/>
            </a:xfrm>
            <a:custGeom>
              <a:avLst/>
              <a:gdLst>
                <a:gd name="T0" fmla="*/ 1 w 2118"/>
                <a:gd name="T1" fmla="*/ 3 h 896"/>
                <a:gd name="T2" fmla="*/ 1 w 2118"/>
                <a:gd name="T3" fmla="*/ 4 h 896"/>
                <a:gd name="T4" fmla="*/ 2 w 2118"/>
                <a:gd name="T5" fmla="*/ 4 h 896"/>
                <a:gd name="T6" fmla="*/ 2 w 2118"/>
                <a:gd name="T7" fmla="*/ 5 h 896"/>
                <a:gd name="T8" fmla="*/ 3 w 2118"/>
                <a:gd name="T9" fmla="*/ 5 h 896"/>
                <a:gd name="T10" fmla="*/ 3 w 2118"/>
                <a:gd name="T11" fmla="*/ 5 h 896"/>
                <a:gd name="T12" fmla="*/ 4 w 2118"/>
                <a:gd name="T13" fmla="*/ 5 h 896"/>
                <a:gd name="T14" fmla="*/ 4 w 2118"/>
                <a:gd name="T15" fmla="*/ 5 h 896"/>
                <a:gd name="T16" fmla="*/ 5 w 2118"/>
                <a:gd name="T17" fmla="*/ 5 h 896"/>
                <a:gd name="T18" fmla="*/ 6 w 2118"/>
                <a:gd name="T19" fmla="*/ 5 h 896"/>
                <a:gd name="T20" fmla="*/ 6 w 2118"/>
                <a:gd name="T21" fmla="*/ 5 h 896"/>
                <a:gd name="T22" fmla="*/ 7 w 2118"/>
                <a:gd name="T23" fmla="*/ 4 h 896"/>
                <a:gd name="T24" fmla="*/ 8 w 2118"/>
                <a:gd name="T25" fmla="*/ 4 h 896"/>
                <a:gd name="T26" fmla="*/ 9 w 2118"/>
                <a:gd name="T27" fmla="*/ 4 h 896"/>
                <a:gd name="T28" fmla="*/ 10 w 2118"/>
                <a:gd name="T29" fmla="*/ 3 h 896"/>
                <a:gd name="T30" fmla="*/ 11 w 2118"/>
                <a:gd name="T31" fmla="*/ 2 h 896"/>
                <a:gd name="T32" fmla="*/ 12 w 2118"/>
                <a:gd name="T33" fmla="*/ 0 h 896"/>
                <a:gd name="T34" fmla="*/ 12 w 2118"/>
                <a:gd name="T35" fmla="*/ 1 h 896"/>
                <a:gd name="T36" fmla="*/ 12 w 2118"/>
                <a:gd name="T37" fmla="*/ 1 h 896"/>
                <a:gd name="T38" fmla="*/ 12 w 2118"/>
                <a:gd name="T39" fmla="*/ 1 h 896"/>
                <a:gd name="T40" fmla="*/ 13 w 2118"/>
                <a:gd name="T41" fmla="*/ 1 h 896"/>
                <a:gd name="T42" fmla="*/ 13 w 2118"/>
                <a:gd name="T43" fmla="*/ 0 h 896"/>
                <a:gd name="T44" fmla="*/ 12 w 2118"/>
                <a:gd name="T45" fmla="*/ 0 h 896"/>
                <a:gd name="T46" fmla="*/ 12 w 2118"/>
                <a:gd name="T47" fmla="*/ 0 h 896"/>
                <a:gd name="T48" fmla="*/ 12 w 2118"/>
                <a:gd name="T49" fmla="*/ 0 h 896"/>
                <a:gd name="T50" fmla="*/ 12 w 2118"/>
                <a:gd name="T51" fmla="*/ 0 h 896"/>
                <a:gd name="T52" fmla="*/ 12 w 2118"/>
                <a:gd name="T53" fmla="*/ 0 h 896"/>
                <a:gd name="T54" fmla="*/ 12 w 2118"/>
                <a:gd name="T55" fmla="*/ 0 h 896"/>
                <a:gd name="T56" fmla="*/ 12 w 2118"/>
                <a:gd name="T57" fmla="*/ 0 h 896"/>
                <a:gd name="T58" fmla="*/ 12 w 2118"/>
                <a:gd name="T59" fmla="*/ 0 h 896"/>
                <a:gd name="T60" fmla="*/ 11 w 2118"/>
                <a:gd name="T61" fmla="*/ 1 h 896"/>
                <a:gd name="T62" fmla="*/ 10 w 2118"/>
                <a:gd name="T63" fmla="*/ 2 h 896"/>
                <a:gd name="T64" fmla="*/ 10 w 2118"/>
                <a:gd name="T65" fmla="*/ 2 h 896"/>
                <a:gd name="T66" fmla="*/ 9 w 2118"/>
                <a:gd name="T67" fmla="*/ 3 h 896"/>
                <a:gd name="T68" fmla="*/ 8 w 2118"/>
                <a:gd name="T69" fmla="*/ 3 h 896"/>
                <a:gd name="T70" fmla="*/ 8 w 2118"/>
                <a:gd name="T71" fmla="*/ 4 h 896"/>
                <a:gd name="T72" fmla="*/ 7 w 2118"/>
                <a:gd name="T73" fmla="*/ 4 h 896"/>
                <a:gd name="T74" fmla="*/ 7 w 2118"/>
                <a:gd name="T75" fmla="*/ 4 h 896"/>
                <a:gd name="T76" fmla="*/ 6 w 2118"/>
                <a:gd name="T77" fmla="*/ 5 h 896"/>
                <a:gd name="T78" fmla="*/ 5 w 2118"/>
                <a:gd name="T79" fmla="*/ 5 h 896"/>
                <a:gd name="T80" fmla="*/ 5 w 2118"/>
                <a:gd name="T81" fmla="*/ 5 h 896"/>
                <a:gd name="T82" fmla="*/ 4 w 2118"/>
                <a:gd name="T83" fmla="*/ 5 h 896"/>
                <a:gd name="T84" fmla="*/ 3 w 2118"/>
                <a:gd name="T85" fmla="*/ 5 h 896"/>
                <a:gd name="T86" fmla="*/ 3 w 2118"/>
                <a:gd name="T87" fmla="*/ 5 h 896"/>
                <a:gd name="T88" fmla="*/ 2 w 2118"/>
                <a:gd name="T89" fmla="*/ 4 h 896"/>
                <a:gd name="T90" fmla="*/ 2 w 2118"/>
                <a:gd name="T91" fmla="*/ 4 h 896"/>
                <a:gd name="T92" fmla="*/ 1 w 2118"/>
                <a:gd name="T93" fmla="*/ 4 h 896"/>
                <a:gd name="T94" fmla="*/ 1 w 2118"/>
                <a:gd name="T95" fmla="*/ 3 h 896"/>
                <a:gd name="T96" fmla="*/ 0 w 2118"/>
                <a:gd name="T97" fmla="*/ 2 h 896"/>
                <a:gd name="T98" fmla="*/ 0 w 2118"/>
                <a:gd name="T99" fmla="*/ 2 h 896"/>
                <a:gd name="T100" fmla="*/ 0 w 2118"/>
                <a:gd name="T101" fmla="*/ 2 h 896"/>
                <a:gd name="T102" fmla="*/ 0 w 2118"/>
                <a:gd name="T103" fmla="*/ 2 h 896"/>
                <a:gd name="T104" fmla="*/ 1 w 2118"/>
                <a:gd name="T105" fmla="*/ 2 h 896"/>
                <a:gd name="T106" fmla="*/ 1 w 2118"/>
                <a:gd name="T107" fmla="*/ 2 h 896"/>
                <a:gd name="T108" fmla="*/ 0 w 2118"/>
                <a:gd name="T109" fmla="*/ 2 h 896"/>
                <a:gd name="T110" fmla="*/ 0 w 2118"/>
                <a:gd name="T111" fmla="*/ 2 h 896"/>
                <a:gd name="T112" fmla="*/ 0 w 2118"/>
                <a:gd name="T113" fmla="*/ 2 h 896"/>
                <a:gd name="T114" fmla="*/ 0 w 2118"/>
                <a:gd name="T115" fmla="*/ 2 h 896"/>
                <a:gd name="T116" fmla="*/ 0 w 2118"/>
                <a:gd name="T117" fmla="*/ 3 h 896"/>
                <a:gd name="T118" fmla="*/ 0 w 2118"/>
                <a:gd name="T119" fmla="*/ 3 h 896"/>
                <a:gd name="T120" fmla="*/ 0 w 2118"/>
                <a:gd name="T121" fmla="*/ 3 h 896"/>
                <a:gd name="T122" fmla="*/ 0 w 2118"/>
                <a:gd name="T123" fmla="*/ 3 h 896"/>
                <a:gd name="T124" fmla="*/ 0 w 2118"/>
                <a:gd name="T125" fmla="*/ 3 h 89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118" h="896">
                  <a:moveTo>
                    <a:pt x="61" y="432"/>
                  </a:moveTo>
                  <a:lnTo>
                    <a:pt x="90" y="480"/>
                  </a:lnTo>
                  <a:lnTo>
                    <a:pt x="149" y="565"/>
                  </a:lnTo>
                  <a:lnTo>
                    <a:pt x="180" y="603"/>
                  </a:lnTo>
                  <a:lnTo>
                    <a:pt x="210" y="638"/>
                  </a:lnTo>
                  <a:lnTo>
                    <a:pt x="271" y="702"/>
                  </a:lnTo>
                  <a:lnTo>
                    <a:pt x="336" y="757"/>
                  </a:lnTo>
                  <a:lnTo>
                    <a:pt x="367" y="781"/>
                  </a:lnTo>
                  <a:lnTo>
                    <a:pt x="400" y="802"/>
                  </a:lnTo>
                  <a:lnTo>
                    <a:pt x="462" y="836"/>
                  </a:lnTo>
                  <a:lnTo>
                    <a:pt x="497" y="851"/>
                  </a:lnTo>
                  <a:lnTo>
                    <a:pt x="529" y="863"/>
                  </a:lnTo>
                  <a:lnTo>
                    <a:pt x="564" y="874"/>
                  </a:lnTo>
                  <a:lnTo>
                    <a:pt x="629" y="889"/>
                  </a:lnTo>
                  <a:lnTo>
                    <a:pt x="664" y="894"/>
                  </a:lnTo>
                  <a:lnTo>
                    <a:pt x="732" y="896"/>
                  </a:lnTo>
                  <a:lnTo>
                    <a:pt x="766" y="896"/>
                  </a:lnTo>
                  <a:lnTo>
                    <a:pt x="832" y="891"/>
                  </a:lnTo>
                  <a:lnTo>
                    <a:pt x="899" y="877"/>
                  </a:lnTo>
                  <a:lnTo>
                    <a:pt x="936" y="868"/>
                  </a:lnTo>
                  <a:lnTo>
                    <a:pt x="1004" y="850"/>
                  </a:lnTo>
                  <a:lnTo>
                    <a:pt x="1071" y="822"/>
                  </a:lnTo>
                  <a:lnTo>
                    <a:pt x="1105" y="809"/>
                  </a:lnTo>
                  <a:lnTo>
                    <a:pt x="1207" y="758"/>
                  </a:lnTo>
                  <a:lnTo>
                    <a:pt x="1238" y="740"/>
                  </a:lnTo>
                  <a:lnTo>
                    <a:pt x="1306" y="701"/>
                  </a:lnTo>
                  <a:lnTo>
                    <a:pt x="1373" y="658"/>
                  </a:lnTo>
                  <a:lnTo>
                    <a:pt x="1436" y="614"/>
                  </a:lnTo>
                  <a:lnTo>
                    <a:pt x="1502" y="565"/>
                  </a:lnTo>
                  <a:lnTo>
                    <a:pt x="1625" y="466"/>
                  </a:lnTo>
                  <a:lnTo>
                    <a:pt x="1687" y="416"/>
                  </a:lnTo>
                  <a:lnTo>
                    <a:pt x="1857" y="264"/>
                  </a:lnTo>
                  <a:lnTo>
                    <a:pt x="1962" y="165"/>
                  </a:lnTo>
                  <a:lnTo>
                    <a:pt x="2060" y="77"/>
                  </a:lnTo>
                  <a:lnTo>
                    <a:pt x="2070" y="95"/>
                  </a:lnTo>
                  <a:lnTo>
                    <a:pt x="2082" y="110"/>
                  </a:lnTo>
                  <a:lnTo>
                    <a:pt x="2088" y="114"/>
                  </a:lnTo>
                  <a:lnTo>
                    <a:pt x="2095" y="116"/>
                  </a:lnTo>
                  <a:lnTo>
                    <a:pt x="2099" y="118"/>
                  </a:lnTo>
                  <a:lnTo>
                    <a:pt x="2104" y="116"/>
                  </a:lnTo>
                  <a:lnTo>
                    <a:pt x="2110" y="113"/>
                  </a:lnTo>
                  <a:lnTo>
                    <a:pt x="2114" y="108"/>
                  </a:lnTo>
                  <a:lnTo>
                    <a:pt x="2118" y="94"/>
                  </a:lnTo>
                  <a:lnTo>
                    <a:pt x="2118" y="83"/>
                  </a:lnTo>
                  <a:lnTo>
                    <a:pt x="2116" y="72"/>
                  </a:lnTo>
                  <a:lnTo>
                    <a:pt x="2110" y="49"/>
                  </a:lnTo>
                  <a:lnTo>
                    <a:pt x="2104" y="37"/>
                  </a:lnTo>
                  <a:lnTo>
                    <a:pt x="2091" y="18"/>
                  </a:lnTo>
                  <a:lnTo>
                    <a:pt x="2079" y="5"/>
                  </a:lnTo>
                  <a:lnTo>
                    <a:pt x="2072" y="1"/>
                  </a:lnTo>
                  <a:lnTo>
                    <a:pt x="2067" y="0"/>
                  </a:lnTo>
                  <a:lnTo>
                    <a:pt x="2060" y="1"/>
                  </a:lnTo>
                  <a:lnTo>
                    <a:pt x="2055" y="3"/>
                  </a:lnTo>
                  <a:lnTo>
                    <a:pt x="2052" y="8"/>
                  </a:lnTo>
                  <a:lnTo>
                    <a:pt x="2047" y="20"/>
                  </a:lnTo>
                  <a:lnTo>
                    <a:pt x="2047" y="37"/>
                  </a:lnTo>
                  <a:lnTo>
                    <a:pt x="2052" y="57"/>
                  </a:lnTo>
                  <a:lnTo>
                    <a:pt x="2050" y="57"/>
                  </a:lnTo>
                  <a:lnTo>
                    <a:pt x="2045" y="59"/>
                  </a:lnTo>
                  <a:lnTo>
                    <a:pt x="2044" y="59"/>
                  </a:lnTo>
                  <a:lnTo>
                    <a:pt x="2044" y="64"/>
                  </a:lnTo>
                  <a:lnTo>
                    <a:pt x="1873" y="224"/>
                  </a:lnTo>
                  <a:lnTo>
                    <a:pt x="1821" y="270"/>
                  </a:lnTo>
                  <a:lnTo>
                    <a:pt x="1771" y="316"/>
                  </a:lnTo>
                  <a:lnTo>
                    <a:pt x="1715" y="363"/>
                  </a:lnTo>
                  <a:lnTo>
                    <a:pt x="1659" y="409"/>
                  </a:lnTo>
                  <a:lnTo>
                    <a:pt x="1600" y="453"/>
                  </a:lnTo>
                  <a:lnTo>
                    <a:pt x="1539" y="498"/>
                  </a:lnTo>
                  <a:lnTo>
                    <a:pt x="1477" y="543"/>
                  </a:lnTo>
                  <a:lnTo>
                    <a:pt x="1415" y="584"/>
                  </a:lnTo>
                  <a:lnTo>
                    <a:pt x="1348" y="625"/>
                  </a:lnTo>
                  <a:lnTo>
                    <a:pt x="1284" y="663"/>
                  </a:lnTo>
                  <a:lnTo>
                    <a:pt x="1249" y="680"/>
                  </a:lnTo>
                  <a:lnTo>
                    <a:pt x="1215" y="697"/>
                  </a:lnTo>
                  <a:lnTo>
                    <a:pt x="1182" y="712"/>
                  </a:lnTo>
                  <a:lnTo>
                    <a:pt x="1148" y="730"/>
                  </a:lnTo>
                  <a:lnTo>
                    <a:pt x="1045" y="769"/>
                  </a:lnTo>
                  <a:lnTo>
                    <a:pt x="975" y="788"/>
                  </a:lnTo>
                  <a:lnTo>
                    <a:pt x="905" y="805"/>
                  </a:lnTo>
                  <a:lnTo>
                    <a:pt x="834" y="816"/>
                  </a:lnTo>
                  <a:lnTo>
                    <a:pt x="800" y="817"/>
                  </a:lnTo>
                  <a:lnTo>
                    <a:pt x="766" y="820"/>
                  </a:lnTo>
                  <a:lnTo>
                    <a:pt x="732" y="820"/>
                  </a:lnTo>
                  <a:lnTo>
                    <a:pt x="698" y="817"/>
                  </a:lnTo>
                  <a:lnTo>
                    <a:pt x="626" y="812"/>
                  </a:lnTo>
                  <a:lnTo>
                    <a:pt x="591" y="805"/>
                  </a:lnTo>
                  <a:lnTo>
                    <a:pt x="524" y="785"/>
                  </a:lnTo>
                  <a:lnTo>
                    <a:pt x="490" y="773"/>
                  </a:lnTo>
                  <a:lnTo>
                    <a:pt x="456" y="758"/>
                  </a:lnTo>
                  <a:lnTo>
                    <a:pt x="388" y="725"/>
                  </a:lnTo>
                  <a:lnTo>
                    <a:pt x="356" y="704"/>
                  </a:lnTo>
                  <a:lnTo>
                    <a:pt x="291" y="658"/>
                  </a:lnTo>
                  <a:lnTo>
                    <a:pt x="259" y="630"/>
                  </a:lnTo>
                  <a:lnTo>
                    <a:pt x="226" y="601"/>
                  </a:lnTo>
                  <a:lnTo>
                    <a:pt x="195" y="568"/>
                  </a:lnTo>
                  <a:lnTo>
                    <a:pt x="133" y="498"/>
                  </a:lnTo>
                  <a:lnTo>
                    <a:pt x="102" y="457"/>
                  </a:lnTo>
                  <a:lnTo>
                    <a:pt x="74" y="418"/>
                  </a:lnTo>
                  <a:lnTo>
                    <a:pt x="74" y="416"/>
                  </a:lnTo>
                  <a:lnTo>
                    <a:pt x="72" y="416"/>
                  </a:lnTo>
                  <a:lnTo>
                    <a:pt x="72" y="414"/>
                  </a:lnTo>
                  <a:lnTo>
                    <a:pt x="71" y="414"/>
                  </a:lnTo>
                  <a:lnTo>
                    <a:pt x="77" y="398"/>
                  </a:lnTo>
                  <a:lnTo>
                    <a:pt x="82" y="382"/>
                  </a:lnTo>
                  <a:lnTo>
                    <a:pt x="86" y="370"/>
                  </a:lnTo>
                  <a:lnTo>
                    <a:pt x="87" y="356"/>
                  </a:lnTo>
                  <a:lnTo>
                    <a:pt x="89" y="346"/>
                  </a:lnTo>
                  <a:lnTo>
                    <a:pt x="86" y="332"/>
                  </a:lnTo>
                  <a:lnTo>
                    <a:pt x="80" y="327"/>
                  </a:lnTo>
                  <a:lnTo>
                    <a:pt x="74" y="327"/>
                  </a:lnTo>
                  <a:lnTo>
                    <a:pt x="66" y="329"/>
                  </a:lnTo>
                  <a:lnTo>
                    <a:pt x="61" y="334"/>
                  </a:lnTo>
                  <a:lnTo>
                    <a:pt x="53" y="342"/>
                  </a:lnTo>
                  <a:lnTo>
                    <a:pt x="44" y="351"/>
                  </a:lnTo>
                  <a:lnTo>
                    <a:pt x="27" y="378"/>
                  </a:lnTo>
                  <a:lnTo>
                    <a:pt x="13" y="409"/>
                  </a:lnTo>
                  <a:lnTo>
                    <a:pt x="8" y="424"/>
                  </a:lnTo>
                  <a:lnTo>
                    <a:pt x="4" y="438"/>
                  </a:lnTo>
                  <a:lnTo>
                    <a:pt x="0" y="462"/>
                  </a:lnTo>
                  <a:lnTo>
                    <a:pt x="4" y="480"/>
                  </a:lnTo>
                  <a:lnTo>
                    <a:pt x="8" y="483"/>
                  </a:lnTo>
                  <a:lnTo>
                    <a:pt x="13" y="483"/>
                  </a:lnTo>
                  <a:lnTo>
                    <a:pt x="20" y="481"/>
                  </a:lnTo>
                  <a:lnTo>
                    <a:pt x="33" y="473"/>
                  </a:lnTo>
                  <a:lnTo>
                    <a:pt x="48" y="453"/>
                  </a:lnTo>
                  <a:lnTo>
                    <a:pt x="55" y="445"/>
                  </a:lnTo>
                  <a:lnTo>
                    <a:pt x="61" y="43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mtClean="0"/>
            </a:p>
          </p:txBody>
        </p:sp>
        <p:sp>
          <p:nvSpPr>
            <p:cNvPr id="5188" name="Freeform 26"/>
            <p:cNvSpPr>
              <a:spLocks/>
            </p:cNvSpPr>
            <p:nvPr/>
          </p:nvSpPr>
          <p:spPr bwMode="auto">
            <a:xfrm>
              <a:off x="3784" y="1463"/>
              <a:ext cx="163" cy="69"/>
            </a:xfrm>
            <a:custGeom>
              <a:avLst/>
              <a:gdLst>
                <a:gd name="T0" fmla="*/ 0 w 2124"/>
                <a:gd name="T1" fmla="*/ 3 h 901"/>
                <a:gd name="T2" fmla="*/ 1 w 2124"/>
                <a:gd name="T3" fmla="*/ 3 h 901"/>
                <a:gd name="T4" fmla="*/ 2 w 2124"/>
                <a:gd name="T5" fmla="*/ 5 h 901"/>
                <a:gd name="T6" fmla="*/ 3 w 2124"/>
                <a:gd name="T7" fmla="*/ 5 h 901"/>
                <a:gd name="T8" fmla="*/ 5 w 2124"/>
                <a:gd name="T9" fmla="*/ 5 h 901"/>
                <a:gd name="T10" fmla="*/ 6 w 2124"/>
                <a:gd name="T11" fmla="*/ 5 h 901"/>
                <a:gd name="T12" fmla="*/ 8 w 2124"/>
                <a:gd name="T13" fmla="*/ 4 h 901"/>
                <a:gd name="T14" fmla="*/ 12 w 2124"/>
                <a:gd name="T15" fmla="*/ 1 h 901"/>
                <a:gd name="T16" fmla="*/ 12 w 2124"/>
                <a:gd name="T17" fmla="*/ 1 h 901"/>
                <a:gd name="T18" fmla="*/ 12 w 2124"/>
                <a:gd name="T19" fmla="*/ 1 h 901"/>
                <a:gd name="T20" fmla="*/ 13 w 2124"/>
                <a:gd name="T21" fmla="*/ 0 h 901"/>
                <a:gd name="T22" fmla="*/ 12 w 2124"/>
                <a:gd name="T23" fmla="*/ 0 h 901"/>
                <a:gd name="T24" fmla="*/ 12 w 2124"/>
                <a:gd name="T25" fmla="*/ 0 h 901"/>
                <a:gd name="T26" fmla="*/ 12 w 2124"/>
                <a:gd name="T27" fmla="*/ 0 h 901"/>
                <a:gd name="T28" fmla="*/ 12 w 2124"/>
                <a:gd name="T29" fmla="*/ 0 h 901"/>
                <a:gd name="T30" fmla="*/ 10 w 2124"/>
                <a:gd name="T31" fmla="*/ 2 h 901"/>
                <a:gd name="T32" fmla="*/ 8 w 2124"/>
                <a:gd name="T33" fmla="*/ 4 h 901"/>
                <a:gd name="T34" fmla="*/ 6 w 2124"/>
                <a:gd name="T35" fmla="*/ 5 h 901"/>
                <a:gd name="T36" fmla="*/ 5 w 2124"/>
                <a:gd name="T37" fmla="*/ 5 h 901"/>
                <a:gd name="T38" fmla="*/ 4 w 2124"/>
                <a:gd name="T39" fmla="*/ 5 h 901"/>
                <a:gd name="T40" fmla="*/ 2 w 2124"/>
                <a:gd name="T41" fmla="*/ 4 h 901"/>
                <a:gd name="T42" fmla="*/ 1 w 2124"/>
                <a:gd name="T43" fmla="*/ 3 h 901"/>
                <a:gd name="T44" fmla="*/ 0 w 2124"/>
                <a:gd name="T45" fmla="*/ 2 h 901"/>
                <a:gd name="T46" fmla="*/ 0 w 2124"/>
                <a:gd name="T47" fmla="*/ 2 h 901"/>
                <a:gd name="T48" fmla="*/ 1 w 2124"/>
                <a:gd name="T49" fmla="*/ 2 h 901"/>
                <a:gd name="T50" fmla="*/ 0 w 2124"/>
                <a:gd name="T51" fmla="*/ 2 h 901"/>
                <a:gd name="T52" fmla="*/ 0 w 2124"/>
                <a:gd name="T53" fmla="*/ 2 h 901"/>
                <a:gd name="T54" fmla="*/ 0 w 2124"/>
                <a:gd name="T55" fmla="*/ 3 h 901"/>
                <a:gd name="T56" fmla="*/ 0 w 2124"/>
                <a:gd name="T57" fmla="*/ 3 h 901"/>
                <a:gd name="T58" fmla="*/ 0 w 2124"/>
                <a:gd name="T59" fmla="*/ 3 h 901"/>
                <a:gd name="T60" fmla="*/ 0 w 2124"/>
                <a:gd name="T61" fmla="*/ 3 h 901"/>
                <a:gd name="T62" fmla="*/ 0 w 2124"/>
                <a:gd name="T63" fmla="*/ 3 h 901"/>
                <a:gd name="T64" fmla="*/ 0 w 2124"/>
                <a:gd name="T65" fmla="*/ 3 h 901"/>
                <a:gd name="T66" fmla="*/ 0 w 2124"/>
                <a:gd name="T67" fmla="*/ 2 h 901"/>
                <a:gd name="T68" fmla="*/ 0 w 2124"/>
                <a:gd name="T69" fmla="*/ 2 h 901"/>
                <a:gd name="T70" fmla="*/ 1 w 2124"/>
                <a:gd name="T71" fmla="*/ 2 h 901"/>
                <a:gd name="T72" fmla="*/ 0 w 2124"/>
                <a:gd name="T73" fmla="*/ 2 h 901"/>
                <a:gd name="T74" fmla="*/ 1 w 2124"/>
                <a:gd name="T75" fmla="*/ 3 h 901"/>
                <a:gd name="T76" fmla="*/ 2 w 2124"/>
                <a:gd name="T77" fmla="*/ 4 h 901"/>
                <a:gd name="T78" fmla="*/ 3 w 2124"/>
                <a:gd name="T79" fmla="*/ 5 h 901"/>
                <a:gd name="T80" fmla="*/ 5 w 2124"/>
                <a:gd name="T81" fmla="*/ 5 h 901"/>
                <a:gd name="T82" fmla="*/ 5 w 2124"/>
                <a:gd name="T83" fmla="*/ 5 h 901"/>
                <a:gd name="T84" fmla="*/ 7 w 2124"/>
                <a:gd name="T85" fmla="*/ 4 h 901"/>
                <a:gd name="T86" fmla="*/ 9 w 2124"/>
                <a:gd name="T87" fmla="*/ 3 h 901"/>
                <a:gd name="T88" fmla="*/ 11 w 2124"/>
                <a:gd name="T89" fmla="*/ 2 h 901"/>
                <a:gd name="T90" fmla="*/ 12 w 2124"/>
                <a:gd name="T91" fmla="*/ 0 h 901"/>
                <a:gd name="T92" fmla="*/ 12 w 2124"/>
                <a:gd name="T93" fmla="*/ 0 h 901"/>
                <a:gd name="T94" fmla="*/ 12 w 2124"/>
                <a:gd name="T95" fmla="*/ 0 h 901"/>
                <a:gd name="T96" fmla="*/ 12 w 2124"/>
                <a:gd name="T97" fmla="*/ 0 h 901"/>
                <a:gd name="T98" fmla="*/ 13 w 2124"/>
                <a:gd name="T99" fmla="*/ 1 h 901"/>
                <a:gd name="T100" fmla="*/ 12 w 2124"/>
                <a:gd name="T101" fmla="*/ 1 h 901"/>
                <a:gd name="T102" fmla="*/ 12 w 2124"/>
                <a:gd name="T103" fmla="*/ 1 h 901"/>
                <a:gd name="T104" fmla="*/ 12 w 2124"/>
                <a:gd name="T105" fmla="*/ 1 h 901"/>
                <a:gd name="T106" fmla="*/ 8 w 2124"/>
                <a:gd name="T107" fmla="*/ 4 h 901"/>
                <a:gd name="T108" fmla="*/ 6 w 2124"/>
                <a:gd name="T109" fmla="*/ 5 h 901"/>
                <a:gd name="T110" fmla="*/ 5 w 2124"/>
                <a:gd name="T111" fmla="*/ 5 h 901"/>
                <a:gd name="T112" fmla="*/ 4 w 2124"/>
                <a:gd name="T113" fmla="*/ 5 h 901"/>
                <a:gd name="T114" fmla="*/ 2 w 2124"/>
                <a:gd name="T115" fmla="*/ 5 h 901"/>
                <a:gd name="T116" fmla="*/ 1 w 2124"/>
                <a:gd name="T117" fmla="*/ 4 h 901"/>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2124" h="901">
                  <a:moveTo>
                    <a:pt x="67" y="433"/>
                  </a:moveTo>
                  <a:lnTo>
                    <a:pt x="66" y="433"/>
                  </a:lnTo>
                  <a:lnTo>
                    <a:pt x="65" y="431"/>
                  </a:lnTo>
                  <a:lnTo>
                    <a:pt x="63" y="431"/>
                  </a:lnTo>
                  <a:lnTo>
                    <a:pt x="62" y="433"/>
                  </a:lnTo>
                  <a:lnTo>
                    <a:pt x="62" y="434"/>
                  </a:lnTo>
                  <a:lnTo>
                    <a:pt x="62" y="435"/>
                  </a:lnTo>
                  <a:lnTo>
                    <a:pt x="62" y="436"/>
                  </a:lnTo>
                  <a:lnTo>
                    <a:pt x="91" y="484"/>
                  </a:lnTo>
                  <a:lnTo>
                    <a:pt x="150" y="569"/>
                  </a:lnTo>
                  <a:lnTo>
                    <a:pt x="181" y="607"/>
                  </a:lnTo>
                  <a:lnTo>
                    <a:pt x="181" y="608"/>
                  </a:lnTo>
                  <a:lnTo>
                    <a:pt x="211" y="643"/>
                  </a:lnTo>
                  <a:lnTo>
                    <a:pt x="272" y="707"/>
                  </a:lnTo>
                  <a:lnTo>
                    <a:pt x="337" y="763"/>
                  </a:lnTo>
                  <a:lnTo>
                    <a:pt x="368" y="786"/>
                  </a:lnTo>
                  <a:lnTo>
                    <a:pt x="400" y="807"/>
                  </a:lnTo>
                  <a:lnTo>
                    <a:pt x="402" y="807"/>
                  </a:lnTo>
                  <a:lnTo>
                    <a:pt x="464" y="842"/>
                  </a:lnTo>
                  <a:lnTo>
                    <a:pt x="498" y="857"/>
                  </a:lnTo>
                  <a:lnTo>
                    <a:pt x="499" y="857"/>
                  </a:lnTo>
                  <a:lnTo>
                    <a:pt x="532" y="869"/>
                  </a:lnTo>
                  <a:lnTo>
                    <a:pt x="566" y="880"/>
                  </a:lnTo>
                  <a:lnTo>
                    <a:pt x="631" y="895"/>
                  </a:lnTo>
                  <a:lnTo>
                    <a:pt x="666" y="900"/>
                  </a:lnTo>
                  <a:lnTo>
                    <a:pt x="667" y="900"/>
                  </a:lnTo>
                  <a:lnTo>
                    <a:pt x="735" y="901"/>
                  </a:lnTo>
                  <a:lnTo>
                    <a:pt x="770" y="901"/>
                  </a:lnTo>
                  <a:lnTo>
                    <a:pt x="836" y="897"/>
                  </a:lnTo>
                  <a:lnTo>
                    <a:pt x="903" y="883"/>
                  </a:lnTo>
                  <a:lnTo>
                    <a:pt x="939" y="875"/>
                  </a:lnTo>
                  <a:lnTo>
                    <a:pt x="1008" y="856"/>
                  </a:lnTo>
                  <a:lnTo>
                    <a:pt x="1008" y="855"/>
                  </a:lnTo>
                  <a:lnTo>
                    <a:pt x="1075" y="827"/>
                  </a:lnTo>
                  <a:lnTo>
                    <a:pt x="1075" y="828"/>
                  </a:lnTo>
                  <a:lnTo>
                    <a:pt x="1109" y="815"/>
                  </a:lnTo>
                  <a:lnTo>
                    <a:pt x="1109" y="814"/>
                  </a:lnTo>
                  <a:lnTo>
                    <a:pt x="1211" y="765"/>
                  </a:lnTo>
                  <a:lnTo>
                    <a:pt x="1243" y="745"/>
                  </a:lnTo>
                  <a:lnTo>
                    <a:pt x="1310" y="706"/>
                  </a:lnTo>
                  <a:lnTo>
                    <a:pt x="1377" y="663"/>
                  </a:lnTo>
                  <a:lnTo>
                    <a:pt x="1441" y="619"/>
                  </a:lnTo>
                  <a:lnTo>
                    <a:pt x="1506" y="570"/>
                  </a:lnTo>
                  <a:lnTo>
                    <a:pt x="1691" y="421"/>
                  </a:lnTo>
                  <a:lnTo>
                    <a:pt x="1692" y="421"/>
                  </a:lnTo>
                  <a:lnTo>
                    <a:pt x="1862" y="269"/>
                  </a:lnTo>
                  <a:lnTo>
                    <a:pt x="1967" y="170"/>
                  </a:lnTo>
                  <a:lnTo>
                    <a:pt x="2065" y="82"/>
                  </a:lnTo>
                  <a:lnTo>
                    <a:pt x="2061" y="81"/>
                  </a:lnTo>
                  <a:lnTo>
                    <a:pt x="2071" y="99"/>
                  </a:lnTo>
                  <a:lnTo>
                    <a:pt x="2071" y="100"/>
                  </a:lnTo>
                  <a:lnTo>
                    <a:pt x="2083" y="115"/>
                  </a:lnTo>
                  <a:lnTo>
                    <a:pt x="2088" y="119"/>
                  </a:lnTo>
                  <a:lnTo>
                    <a:pt x="2090" y="120"/>
                  </a:lnTo>
                  <a:lnTo>
                    <a:pt x="2097" y="122"/>
                  </a:lnTo>
                  <a:lnTo>
                    <a:pt x="2096" y="121"/>
                  </a:lnTo>
                  <a:lnTo>
                    <a:pt x="2101" y="123"/>
                  </a:lnTo>
                  <a:lnTo>
                    <a:pt x="2103" y="124"/>
                  </a:lnTo>
                  <a:lnTo>
                    <a:pt x="2109" y="122"/>
                  </a:lnTo>
                  <a:lnTo>
                    <a:pt x="2109" y="121"/>
                  </a:lnTo>
                  <a:lnTo>
                    <a:pt x="2114" y="118"/>
                  </a:lnTo>
                  <a:lnTo>
                    <a:pt x="2115" y="118"/>
                  </a:lnTo>
                  <a:lnTo>
                    <a:pt x="2119" y="113"/>
                  </a:lnTo>
                  <a:lnTo>
                    <a:pt x="2120" y="111"/>
                  </a:lnTo>
                  <a:lnTo>
                    <a:pt x="2124" y="97"/>
                  </a:lnTo>
                  <a:lnTo>
                    <a:pt x="2124" y="86"/>
                  </a:lnTo>
                  <a:lnTo>
                    <a:pt x="2122" y="74"/>
                  </a:lnTo>
                  <a:lnTo>
                    <a:pt x="2115" y="51"/>
                  </a:lnTo>
                  <a:lnTo>
                    <a:pt x="2110" y="39"/>
                  </a:lnTo>
                  <a:lnTo>
                    <a:pt x="2096" y="19"/>
                  </a:lnTo>
                  <a:lnTo>
                    <a:pt x="2083" y="6"/>
                  </a:lnTo>
                  <a:lnTo>
                    <a:pt x="2076" y="2"/>
                  </a:lnTo>
                  <a:lnTo>
                    <a:pt x="2070" y="0"/>
                  </a:lnTo>
                  <a:lnTo>
                    <a:pt x="2069" y="0"/>
                  </a:lnTo>
                  <a:lnTo>
                    <a:pt x="2062" y="2"/>
                  </a:lnTo>
                  <a:lnTo>
                    <a:pt x="2057" y="3"/>
                  </a:lnTo>
                  <a:lnTo>
                    <a:pt x="2056" y="4"/>
                  </a:lnTo>
                  <a:lnTo>
                    <a:pt x="2051" y="10"/>
                  </a:lnTo>
                  <a:lnTo>
                    <a:pt x="2048" y="22"/>
                  </a:lnTo>
                  <a:lnTo>
                    <a:pt x="2048" y="41"/>
                  </a:lnTo>
                  <a:lnTo>
                    <a:pt x="2051" y="61"/>
                  </a:lnTo>
                  <a:lnTo>
                    <a:pt x="2055" y="58"/>
                  </a:lnTo>
                  <a:lnTo>
                    <a:pt x="2053" y="58"/>
                  </a:lnTo>
                  <a:lnTo>
                    <a:pt x="2051" y="58"/>
                  </a:lnTo>
                  <a:lnTo>
                    <a:pt x="2047" y="60"/>
                  </a:lnTo>
                  <a:lnTo>
                    <a:pt x="2048" y="59"/>
                  </a:lnTo>
                  <a:lnTo>
                    <a:pt x="2047" y="59"/>
                  </a:lnTo>
                  <a:lnTo>
                    <a:pt x="2044" y="62"/>
                  </a:lnTo>
                  <a:lnTo>
                    <a:pt x="2044" y="67"/>
                  </a:lnTo>
                  <a:lnTo>
                    <a:pt x="2045" y="64"/>
                  </a:lnTo>
                  <a:lnTo>
                    <a:pt x="1874" y="225"/>
                  </a:lnTo>
                  <a:lnTo>
                    <a:pt x="1822" y="271"/>
                  </a:lnTo>
                  <a:lnTo>
                    <a:pt x="1772" y="317"/>
                  </a:lnTo>
                  <a:lnTo>
                    <a:pt x="1716" y="364"/>
                  </a:lnTo>
                  <a:lnTo>
                    <a:pt x="1717" y="364"/>
                  </a:lnTo>
                  <a:lnTo>
                    <a:pt x="1660" y="410"/>
                  </a:lnTo>
                  <a:lnTo>
                    <a:pt x="1602" y="454"/>
                  </a:lnTo>
                  <a:lnTo>
                    <a:pt x="1540" y="499"/>
                  </a:lnTo>
                  <a:lnTo>
                    <a:pt x="1479" y="544"/>
                  </a:lnTo>
                  <a:lnTo>
                    <a:pt x="1417" y="585"/>
                  </a:lnTo>
                  <a:lnTo>
                    <a:pt x="1350" y="626"/>
                  </a:lnTo>
                  <a:lnTo>
                    <a:pt x="1285" y="664"/>
                  </a:lnTo>
                  <a:lnTo>
                    <a:pt x="1286" y="664"/>
                  </a:lnTo>
                  <a:lnTo>
                    <a:pt x="1251" y="680"/>
                  </a:lnTo>
                  <a:lnTo>
                    <a:pt x="1217" y="698"/>
                  </a:lnTo>
                  <a:lnTo>
                    <a:pt x="1184" y="713"/>
                  </a:lnTo>
                  <a:lnTo>
                    <a:pt x="1150" y="731"/>
                  </a:lnTo>
                  <a:lnTo>
                    <a:pt x="1150" y="730"/>
                  </a:lnTo>
                  <a:lnTo>
                    <a:pt x="1047" y="770"/>
                  </a:lnTo>
                  <a:lnTo>
                    <a:pt x="977" y="788"/>
                  </a:lnTo>
                  <a:lnTo>
                    <a:pt x="907" y="806"/>
                  </a:lnTo>
                  <a:lnTo>
                    <a:pt x="837" y="816"/>
                  </a:lnTo>
                  <a:lnTo>
                    <a:pt x="803" y="817"/>
                  </a:lnTo>
                  <a:lnTo>
                    <a:pt x="802" y="817"/>
                  </a:lnTo>
                  <a:lnTo>
                    <a:pt x="769" y="821"/>
                  </a:lnTo>
                  <a:lnTo>
                    <a:pt x="735" y="821"/>
                  </a:lnTo>
                  <a:lnTo>
                    <a:pt x="701" y="817"/>
                  </a:lnTo>
                  <a:lnTo>
                    <a:pt x="629" y="812"/>
                  </a:lnTo>
                  <a:lnTo>
                    <a:pt x="594" y="806"/>
                  </a:lnTo>
                  <a:lnTo>
                    <a:pt x="595" y="806"/>
                  </a:lnTo>
                  <a:lnTo>
                    <a:pt x="528" y="785"/>
                  </a:lnTo>
                  <a:lnTo>
                    <a:pt x="494" y="773"/>
                  </a:lnTo>
                  <a:lnTo>
                    <a:pt x="460" y="759"/>
                  </a:lnTo>
                  <a:lnTo>
                    <a:pt x="393" y="726"/>
                  </a:lnTo>
                  <a:lnTo>
                    <a:pt x="360" y="704"/>
                  </a:lnTo>
                  <a:lnTo>
                    <a:pt x="296" y="659"/>
                  </a:lnTo>
                  <a:lnTo>
                    <a:pt x="264" y="631"/>
                  </a:lnTo>
                  <a:lnTo>
                    <a:pt x="231" y="602"/>
                  </a:lnTo>
                  <a:lnTo>
                    <a:pt x="200" y="569"/>
                  </a:lnTo>
                  <a:lnTo>
                    <a:pt x="138" y="499"/>
                  </a:lnTo>
                  <a:lnTo>
                    <a:pt x="139" y="499"/>
                  </a:lnTo>
                  <a:lnTo>
                    <a:pt x="109" y="458"/>
                  </a:lnTo>
                  <a:lnTo>
                    <a:pt x="79" y="419"/>
                  </a:lnTo>
                  <a:lnTo>
                    <a:pt x="80" y="421"/>
                  </a:lnTo>
                  <a:lnTo>
                    <a:pt x="80" y="419"/>
                  </a:lnTo>
                  <a:lnTo>
                    <a:pt x="77" y="416"/>
                  </a:lnTo>
                  <a:lnTo>
                    <a:pt x="75" y="416"/>
                  </a:lnTo>
                  <a:lnTo>
                    <a:pt x="78" y="419"/>
                  </a:lnTo>
                  <a:lnTo>
                    <a:pt x="78" y="417"/>
                  </a:lnTo>
                  <a:lnTo>
                    <a:pt x="75" y="415"/>
                  </a:lnTo>
                  <a:lnTo>
                    <a:pt x="74" y="415"/>
                  </a:lnTo>
                  <a:lnTo>
                    <a:pt x="76" y="418"/>
                  </a:lnTo>
                  <a:lnTo>
                    <a:pt x="83" y="402"/>
                  </a:lnTo>
                  <a:lnTo>
                    <a:pt x="88" y="386"/>
                  </a:lnTo>
                  <a:lnTo>
                    <a:pt x="91" y="374"/>
                  </a:lnTo>
                  <a:lnTo>
                    <a:pt x="91" y="373"/>
                  </a:lnTo>
                  <a:lnTo>
                    <a:pt x="93" y="360"/>
                  </a:lnTo>
                  <a:lnTo>
                    <a:pt x="95" y="349"/>
                  </a:lnTo>
                  <a:lnTo>
                    <a:pt x="95" y="348"/>
                  </a:lnTo>
                  <a:lnTo>
                    <a:pt x="91" y="334"/>
                  </a:lnTo>
                  <a:lnTo>
                    <a:pt x="91" y="333"/>
                  </a:lnTo>
                  <a:lnTo>
                    <a:pt x="85" y="328"/>
                  </a:lnTo>
                  <a:lnTo>
                    <a:pt x="83" y="328"/>
                  </a:lnTo>
                  <a:lnTo>
                    <a:pt x="76" y="328"/>
                  </a:lnTo>
                  <a:lnTo>
                    <a:pt x="68" y="329"/>
                  </a:lnTo>
                  <a:lnTo>
                    <a:pt x="67" y="330"/>
                  </a:lnTo>
                  <a:lnTo>
                    <a:pt x="62" y="335"/>
                  </a:lnTo>
                  <a:lnTo>
                    <a:pt x="54" y="343"/>
                  </a:lnTo>
                  <a:lnTo>
                    <a:pt x="45" y="352"/>
                  </a:lnTo>
                  <a:lnTo>
                    <a:pt x="27" y="380"/>
                  </a:lnTo>
                  <a:lnTo>
                    <a:pt x="14" y="411"/>
                  </a:lnTo>
                  <a:lnTo>
                    <a:pt x="13" y="411"/>
                  </a:lnTo>
                  <a:lnTo>
                    <a:pt x="9" y="427"/>
                  </a:lnTo>
                  <a:lnTo>
                    <a:pt x="4" y="441"/>
                  </a:lnTo>
                  <a:lnTo>
                    <a:pt x="0" y="464"/>
                  </a:lnTo>
                  <a:lnTo>
                    <a:pt x="0" y="465"/>
                  </a:lnTo>
                  <a:lnTo>
                    <a:pt x="4" y="483"/>
                  </a:lnTo>
                  <a:lnTo>
                    <a:pt x="5" y="485"/>
                  </a:lnTo>
                  <a:lnTo>
                    <a:pt x="10" y="488"/>
                  </a:lnTo>
                  <a:lnTo>
                    <a:pt x="11" y="489"/>
                  </a:lnTo>
                  <a:lnTo>
                    <a:pt x="17" y="489"/>
                  </a:lnTo>
                  <a:lnTo>
                    <a:pt x="24" y="487"/>
                  </a:lnTo>
                  <a:lnTo>
                    <a:pt x="37" y="478"/>
                  </a:lnTo>
                  <a:lnTo>
                    <a:pt x="38" y="478"/>
                  </a:lnTo>
                  <a:lnTo>
                    <a:pt x="60" y="450"/>
                  </a:lnTo>
                  <a:lnTo>
                    <a:pt x="60" y="449"/>
                  </a:lnTo>
                  <a:lnTo>
                    <a:pt x="67" y="436"/>
                  </a:lnTo>
                  <a:lnTo>
                    <a:pt x="67" y="435"/>
                  </a:lnTo>
                  <a:lnTo>
                    <a:pt x="67" y="434"/>
                  </a:lnTo>
                  <a:lnTo>
                    <a:pt x="67" y="433"/>
                  </a:lnTo>
                  <a:lnTo>
                    <a:pt x="66" y="433"/>
                  </a:lnTo>
                  <a:lnTo>
                    <a:pt x="65" y="431"/>
                  </a:lnTo>
                  <a:lnTo>
                    <a:pt x="63" y="431"/>
                  </a:lnTo>
                  <a:lnTo>
                    <a:pt x="62" y="433"/>
                  </a:lnTo>
                  <a:lnTo>
                    <a:pt x="55" y="447"/>
                  </a:lnTo>
                  <a:lnTo>
                    <a:pt x="56" y="447"/>
                  </a:lnTo>
                  <a:lnTo>
                    <a:pt x="33" y="474"/>
                  </a:lnTo>
                  <a:lnTo>
                    <a:pt x="21" y="482"/>
                  </a:lnTo>
                  <a:lnTo>
                    <a:pt x="22" y="482"/>
                  </a:lnTo>
                  <a:lnTo>
                    <a:pt x="15" y="483"/>
                  </a:lnTo>
                  <a:lnTo>
                    <a:pt x="16" y="483"/>
                  </a:lnTo>
                  <a:lnTo>
                    <a:pt x="11" y="483"/>
                  </a:lnTo>
                  <a:lnTo>
                    <a:pt x="13" y="484"/>
                  </a:lnTo>
                  <a:lnTo>
                    <a:pt x="8" y="480"/>
                  </a:lnTo>
                  <a:lnTo>
                    <a:pt x="9" y="482"/>
                  </a:lnTo>
                  <a:lnTo>
                    <a:pt x="6" y="464"/>
                  </a:lnTo>
                  <a:lnTo>
                    <a:pt x="6" y="465"/>
                  </a:lnTo>
                  <a:lnTo>
                    <a:pt x="9" y="442"/>
                  </a:lnTo>
                  <a:lnTo>
                    <a:pt x="14" y="428"/>
                  </a:lnTo>
                  <a:lnTo>
                    <a:pt x="19" y="413"/>
                  </a:lnTo>
                  <a:lnTo>
                    <a:pt x="32" y="382"/>
                  </a:lnTo>
                  <a:lnTo>
                    <a:pt x="32" y="383"/>
                  </a:lnTo>
                  <a:lnTo>
                    <a:pt x="50" y="355"/>
                  </a:lnTo>
                  <a:lnTo>
                    <a:pt x="49" y="356"/>
                  </a:lnTo>
                  <a:lnTo>
                    <a:pt x="58" y="347"/>
                  </a:lnTo>
                  <a:lnTo>
                    <a:pt x="66" y="339"/>
                  </a:lnTo>
                  <a:lnTo>
                    <a:pt x="72" y="334"/>
                  </a:lnTo>
                  <a:lnTo>
                    <a:pt x="71" y="335"/>
                  </a:lnTo>
                  <a:lnTo>
                    <a:pt x="78" y="333"/>
                  </a:lnTo>
                  <a:lnTo>
                    <a:pt x="77" y="333"/>
                  </a:lnTo>
                  <a:lnTo>
                    <a:pt x="83" y="333"/>
                  </a:lnTo>
                  <a:lnTo>
                    <a:pt x="82" y="332"/>
                  </a:lnTo>
                  <a:lnTo>
                    <a:pt x="87" y="337"/>
                  </a:lnTo>
                  <a:lnTo>
                    <a:pt x="86" y="336"/>
                  </a:lnTo>
                  <a:lnTo>
                    <a:pt x="89" y="349"/>
                  </a:lnTo>
                  <a:lnTo>
                    <a:pt x="89" y="348"/>
                  </a:lnTo>
                  <a:lnTo>
                    <a:pt x="87" y="359"/>
                  </a:lnTo>
                  <a:lnTo>
                    <a:pt x="86" y="372"/>
                  </a:lnTo>
                  <a:lnTo>
                    <a:pt x="82" y="384"/>
                  </a:lnTo>
                  <a:lnTo>
                    <a:pt x="77" y="400"/>
                  </a:lnTo>
                  <a:lnTo>
                    <a:pt x="71" y="417"/>
                  </a:lnTo>
                  <a:lnTo>
                    <a:pt x="74" y="420"/>
                  </a:lnTo>
                  <a:lnTo>
                    <a:pt x="75" y="420"/>
                  </a:lnTo>
                  <a:lnTo>
                    <a:pt x="72" y="417"/>
                  </a:lnTo>
                  <a:lnTo>
                    <a:pt x="72" y="419"/>
                  </a:lnTo>
                  <a:lnTo>
                    <a:pt x="75" y="422"/>
                  </a:lnTo>
                  <a:lnTo>
                    <a:pt x="77" y="422"/>
                  </a:lnTo>
                  <a:lnTo>
                    <a:pt x="74" y="419"/>
                  </a:lnTo>
                  <a:lnTo>
                    <a:pt x="74" y="421"/>
                  </a:lnTo>
                  <a:lnTo>
                    <a:pt x="74" y="422"/>
                  </a:lnTo>
                  <a:lnTo>
                    <a:pt x="103" y="462"/>
                  </a:lnTo>
                  <a:lnTo>
                    <a:pt x="134" y="503"/>
                  </a:lnTo>
                  <a:lnTo>
                    <a:pt x="196" y="573"/>
                  </a:lnTo>
                  <a:lnTo>
                    <a:pt x="227" y="606"/>
                  </a:lnTo>
                  <a:lnTo>
                    <a:pt x="260" y="635"/>
                  </a:lnTo>
                  <a:lnTo>
                    <a:pt x="292" y="663"/>
                  </a:lnTo>
                  <a:lnTo>
                    <a:pt x="293" y="663"/>
                  </a:lnTo>
                  <a:lnTo>
                    <a:pt x="357" y="709"/>
                  </a:lnTo>
                  <a:lnTo>
                    <a:pt x="390" y="730"/>
                  </a:lnTo>
                  <a:lnTo>
                    <a:pt x="458" y="765"/>
                  </a:lnTo>
                  <a:lnTo>
                    <a:pt x="492" y="778"/>
                  </a:lnTo>
                  <a:lnTo>
                    <a:pt x="526" y="790"/>
                  </a:lnTo>
                  <a:lnTo>
                    <a:pt x="593" y="811"/>
                  </a:lnTo>
                  <a:lnTo>
                    <a:pt x="594" y="811"/>
                  </a:lnTo>
                  <a:lnTo>
                    <a:pt x="628" y="818"/>
                  </a:lnTo>
                  <a:lnTo>
                    <a:pt x="700" y="823"/>
                  </a:lnTo>
                  <a:lnTo>
                    <a:pt x="735" y="826"/>
                  </a:lnTo>
                  <a:lnTo>
                    <a:pt x="769" y="826"/>
                  </a:lnTo>
                  <a:lnTo>
                    <a:pt x="770" y="826"/>
                  </a:lnTo>
                  <a:lnTo>
                    <a:pt x="803" y="823"/>
                  </a:lnTo>
                  <a:lnTo>
                    <a:pt x="837" y="821"/>
                  </a:lnTo>
                  <a:lnTo>
                    <a:pt x="908" y="811"/>
                  </a:lnTo>
                  <a:lnTo>
                    <a:pt x="978" y="793"/>
                  </a:lnTo>
                  <a:lnTo>
                    <a:pt x="1049" y="775"/>
                  </a:lnTo>
                  <a:lnTo>
                    <a:pt x="1152" y="736"/>
                  </a:lnTo>
                  <a:lnTo>
                    <a:pt x="1152" y="735"/>
                  </a:lnTo>
                  <a:lnTo>
                    <a:pt x="1187" y="717"/>
                  </a:lnTo>
                  <a:lnTo>
                    <a:pt x="1219" y="702"/>
                  </a:lnTo>
                  <a:lnTo>
                    <a:pt x="1253" y="685"/>
                  </a:lnTo>
                  <a:lnTo>
                    <a:pt x="1288" y="669"/>
                  </a:lnTo>
                  <a:lnTo>
                    <a:pt x="1289" y="669"/>
                  </a:lnTo>
                  <a:lnTo>
                    <a:pt x="1353" y="631"/>
                  </a:lnTo>
                  <a:lnTo>
                    <a:pt x="1420" y="589"/>
                  </a:lnTo>
                  <a:lnTo>
                    <a:pt x="1482" y="549"/>
                  </a:lnTo>
                  <a:lnTo>
                    <a:pt x="1544" y="503"/>
                  </a:lnTo>
                  <a:lnTo>
                    <a:pt x="1605" y="459"/>
                  </a:lnTo>
                  <a:lnTo>
                    <a:pt x="1663" y="415"/>
                  </a:lnTo>
                  <a:lnTo>
                    <a:pt x="1663" y="414"/>
                  </a:lnTo>
                  <a:lnTo>
                    <a:pt x="1720" y="368"/>
                  </a:lnTo>
                  <a:lnTo>
                    <a:pt x="1776" y="322"/>
                  </a:lnTo>
                  <a:lnTo>
                    <a:pt x="1826" y="275"/>
                  </a:lnTo>
                  <a:lnTo>
                    <a:pt x="1878" y="229"/>
                  </a:lnTo>
                  <a:lnTo>
                    <a:pt x="2049" y="69"/>
                  </a:lnTo>
                  <a:lnTo>
                    <a:pt x="2050" y="67"/>
                  </a:lnTo>
                  <a:lnTo>
                    <a:pt x="2050" y="62"/>
                  </a:lnTo>
                  <a:lnTo>
                    <a:pt x="2047" y="66"/>
                  </a:lnTo>
                  <a:lnTo>
                    <a:pt x="2048" y="66"/>
                  </a:lnTo>
                  <a:lnTo>
                    <a:pt x="2050" y="64"/>
                  </a:lnTo>
                  <a:lnTo>
                    <a:pt x="2054" y="63"/>
                  </a:lnTo>
                  <a:lnTo>
                    <a:pt x="2053" y="63"/>
                  </a:lnTo>
                  <a:lnTo>
                    <a:pt x="2055" y="63"/>
                  </a:lnTo>
                  <a:lnTo>
                    <a:pt x="2057" y="60"/>
                  </a:lnTo>
                  <a:lnTo>
                    <a:pt x="2054" y="40"/>
                  </a:lnTo>
                  <a:lnTo>
                    <a:pt x="2054" y="23"/>
                  </a:lnTo>
                  <a:lnTo>
                    <a:pt x="2057" y="12"/>
                  </a:lnTo>
                  <a:lnTo>
                    <a:pt x="2057" y="13"/>
                  </a:lnTo>
                  <a:lnTo>
                    <a:pt x="2061" y="8"/>
                  </a:lnTo>
                  <a:lnTo>
                    <a:pt x="2059" y="9"/>
                  </a:lnTo>
                  <a:lnTo>
                    <a:pt x="2064" y="7"/>
                  </a:lnTo>
                  <a:lnTo>
                    <a:pt x="2070" y="6"/>
                  </a:lnTo>
                  <a:lnTo>
                    <a:pt x="2069" y="6"/>
                  </a:lnTo>
                  <a:lnTo>
                    <a:pt x="2074" y="7"/>
                  </a:lnTo>
                  <a:lnTo>
                    <a:pt x="2080" y="10"/>
                  </a:lnTo>
                  <a:lnTo>
                    <a:pt x="2092" y="23"/>
                  </a:lnTo>
                  <a:lnTo>
                    <a:pt x="2105" y="42"/>
                  </a:lnTo>
                  <a:lnTo>
                    <a:pt x="2105" y="41"/>
                  </a:lnTo>
                  <a:lnTo>
                    <a:pt x="2110" y="53"/>
                  </a:lnTo>
                  <a:lnTo>
                    <a:pt x="2116" y="76"/>
                  </a:lnTo>
                  <a:lnTo>
                    <a:pt x="2116" y="75"/>
                  </a:lnTo>
                  <a:lnTo>
                    <a:pt x="2118" y="87"/>
                  </a:lnTo>
                  <a:lnTo>
                    <a:pt x="2118" y="86"/>
                  </a:lnTo>
                  <a:lnTo>
                    <a:pt x="2118" y="97"/>
                  </a:lnTo>
                  <a:lnTo>
                    <a:pt x="2118" y="96"/>
                  </a:lnTo>
                  <a:lnTo>
                    <a:pt x="2115" y="110"/>
                  </a:lnTo>
                  <a:lnTo>
                    <a:pt x="2115" y="109"/>
                  </a:lnTo>
                  <a:lnTo>
                    <a:pt x="2111" y="114"/>
                  </a:lnTo>
                  <a:lnTo>
                    <a:pt x="2111" y="113"/>
                  </a:lnTo>
                  <a:lnTo>
                    <a:pt x="2106" y="117"/>
                  </a:lnTo>
                  <a:lnTo>
                    <a:pt x="2106" y="116"/>
                  </a:lnTo>
                  <a:lnTo>
                    <a:pt x="2101" y="118"/>
                  </a:lnTo>
                  <a:lnTo>
                    <a:pt x="2103" y="119"/>
                  </a:lnTo>
                  <a:lnTo>
                    <a:pt x="2099" y="117"/>
                  </a:lnTo>
                  <a:lnTo>
                    <a:pt x="2098" y="116"/>
                  </a:lnTo>
                  <a:lnTo>
                    <a:pt x="2092" y="115"/>
                  </a:lnTo>
                  <a:lnTo>
                    <a:pt x="2093" y="115"/>
                  </a:lnTo>
                  <a:lnTo>
                    <a:pt x="2087" y="111"/>
                  </a:lnTo>
                  <a:lnTo>
                    <a:pt x="2075" y="96"/>
                  </a:lnTo>
                  <a:lnTo>
                    <a:pt x="2076" y="97"/>
                  </a:lnTo>
                  <a:lnTo>
                    <a:pt x="2065" y="78"/>
                  </a:lnTo>
                  <a:lnTo>
                    <a:pt x="2061" y="78"/>
                  </a:lnTo>
                  <a:lnTo>
                    <a:pt x="1963" y="166"/>
                  </a:lnTo>
                  <a:lnTo>
                    <a:pt x="1858" y="265"/>
                  </a:lnTo>
                  <a:lnTo>
                    <a:pt x="1688" y="417"/>
                  </a:lnTo>
                  <a:lnTo>
                    <a:pt x="1503" y="566"/>
                  </a:lnTo>
                  <a:lnTo>
                    <a:pt x="1503" y="565"/>
                  </a:lnTo>
                  <a:lnTo>
                    <a:pt x="1438" y="613"/>
                  </a:lnTo>
                  <a:lnTo>
                    <a:pt x="1374" y="659"/>
                  </a:lnTo>
                  <a:lnTo>
                    <a:pt x="1307" y="701"/>
                  </a:lnTo>
                  <a:lnTo>
                    <a:pt x="1240" y="741"/>
                  </a:lnTo>
                  <a:lnTo>
                    <a:pt x="1209" y="759"/>
                  </a:lnTo>
                  <a:lnTo>
                    <a:pt x="1107" y="809"/>
                  </a:lnTo>
                  <a:lnTo>
                    <a:pt x="1073" y="822"/>
                  </a:lnTo>
                  <a:lnTo>
                    <a:pt x="1073" y="823"/>
                  </a:lnTo>
                  <a:lnTo>
                    <a:pt x="1006" y="850"/>
                  </a:lnTo>
                  <a:lnTo>
                    <a:pt x="938" y="868"/>
                  </a:lnTo>
                  <a:lnTo>
                    <a:pt x="902" y="878"/>
                  </a:lnTo>
                  <a:lnTo>
                    <a:pt x="835" y="891"/>
                  </a:lnTo>
                  <a:lnTo>
                    <a:pt x="769" y="896"/>
                  </a:lnTo>
                  <a:lnTo>
                    <a:pt x="735" y="896"/>
                  </a:lnTo>
                  <a:lnTo>
                    <a:pt x="667" y="894"/>
                  </a:lnTo>
                  <a:lnTo>
                    <a:pt x="632" y="889"/>
                  </a:lnTo>
                  <a:lnTo>
                    <a:pt x="633" y="889"/>
                  </a:lnTo>
                  <a:lnTo>
                    <a:pt x="567" y="874"/>
                  </a:lnTo>
                  <a:lnTo>
                    <a:pt x="533" y="863"/>
                  </a:lnTo>
                  <a:lnTo>
                    <a:pt x="500" y="852"/>
                  </a:lnTo>
                  <a:lnTo>
                    <a:pt x="501" y="852"/>
                  </a:lnTo>
                  <a:lnTo>
                    <a:pt x="466" y="837"/>
                  </a:lnTo>
                  <a:lnTo>
                    <a:pt x="404" y="803"/>
                  </a:lnTo>
                  <a:lnTo>
                    <a:pt x="372" y="782"/>
                  </a:lnTo>
                  <a:lnTo>
                    <a:pt x="341" y="757"/>
                  </a:lnTo>
                  <a:lnTo>
                    <a:pt x="341" y="758"/>
                  </a:lnTo>
                  <a:lnTo>
                    <a:pt x="276" y="703"/>
                  </a:lnTo>
                  <a:lnTo>
                    <a:pt x="215" y="639"/>
                  </a:lnTo>
                  <a:lnTo>
                    <a:pt x="185" y="604"/>
                  </a:lnTo>
                  <a:lnTo>
                    <a:pt x="154" y="566"/>
                  </a:lnTo>
                  <a:lnTo>
                    <a:pt x="96" y="481"/>
                  </a:lnTo>
                  <a:lnTo>
                    <a:pt x="67" y="43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mtClean="0"/>
            </a:p>
          </p:txBody>
        </p:sp>
      </p:grpSp>
      <p:grpSp>
        <p:nvGrpSpPr>
          <p:cNvPr id="5136" name="Group 18"/>
          <p:cNvGrpSpPr>
            <a:grpSpLocks noChangeAspect="1"/>
          </p:cNvGrpSpPr>
          <p:nvPr/>
        </p:nvGrpSpPr>
        <p:grpSpPr bwMode="auto">
          <a:xfrm>
            <a:off x="2209800" y="3214688"/>
            <a:ext cx="381000" cy="381000"/>
            <a:chOff x="3740" y="1334"/>
            <a:chExt cx="240" cy="240"/>
          </a:xfrm>
        </p:grpSpPr>
        <p:sp>
          <p:nvSpPr>
            <p:cNvPr id="5173" name="AutoShape 17"/>
            <p:cNvSpPr>
              <a:spLocks noChangeAspect="1" noChangeArrowheads="1" noTextEdit="1"/>
            </p:cNvSpPr>
            <p:nvPr/>
          </p:nvSpPr>
          <p:spPr bwMode="auto">
            <a:xfrm>
              <a:off x="3740" y="1334"/>
              <a:ext cx="240"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
          <p:nvSpPr>
            <p:cNvPr id="5174" name="Freeform 20"/>
            <p:cNvSpPr>
              <a:spLocks/>
            </p:cNvSpPr>
            <p:nvPr/>
          </p:nvSpPr>
          <p:spPr bwMode="auto">
            <a:xfrm>
              <a:off x="3740" y="1334"/>
              <a:ext cx="240" cy="240"/>
            </a:xfrm>
            <a:custGeom>
              <a:avLst/>
              <a:gdLst>
                <a:gd name="T0" fmla="*/ 10 w 3114"/>
                <a:gd name="T1" fmla="*/ 0 h 3114"/>
                <a:gd name="T2" fmla="*/ 11 w 3114"/>
                <a:gd name="T3" fmla="*/ 0 h 3114"/>
                <a:gd name="T4" fmla="*/ 12 w 3114"/>
                <a:gd name="T5" fmla="*/ 0 h 3114"/>
                <a:gd name="T6" fmla="*/ 13 w 3114"/>
                <a:gd name="T7" fmla="*/ 1 h 3114"/>
                <a:gd name="T8" fmla="*/ 14 w 3114"/>
                <a:gd name="T9" fmla="*/ 2 h 3114"/>
                <a:gd name="T10" fmla="*/ 16 w 3114"/>
                <a:gd name="T11" fmla="*/ 3 h 3114"/>
                <a:gd name="T12" fmla="*/ 16 w 3114"/>
                <a:gd name="T13" fmla="*/ 3 h 3114"/>
                <a:gd name="T14" fmla="*/ 17 w 3114"/>
                <a:gd name="T15" fmla="*/ 5 h 3114"/>
                <a:gd name="T16" fmla="*/ 18 w 3114"/>
                <a:gd name="T17" fmla="*/ 6 h 3114"/>
                <a:gd name="T18" fmla="*/ 18 w 3114"/>
                <a:gd name="T19" fmla="*/ 7 h 3114"/>
                <a:gd name="T20" fmla="*/ 18 w 3114"/>
                <a:gd name="T21" fmla="*/ 8 h 3114"/>
                <a:gd name="T22" fmla="*/ 18 w 3114"/>
                <a:gd name="T23" fmla="*/ 9 h 3114"/>
                <a:gd name="T24" fmla="*/ 18 w 3114"/>
                <a:gd name="T25" fmla="*/ 11 h 3114"/>
                <a:gd name="T26" fmla="*/ 18 w 3114"/>
                <a:gd name="T27" fmla="*/ 12 h 3114"/>
                <a:gd name="T28" fmla="*/ 18 w 3114"/>
                <a:gd name="T29" fmla="*/ 13 h 3114"/>
                <a:gd name="T30" fmla="*/ 17 w 3114"/>
                <a:gd name="T31" fmla="*/ 14 h 3114"/>
                <a:gd name="T32" fmla="*/ 16 w 3114"/>
                <a:gd name="T33" fmla="*/ 16 h 3114"/>
                <a:gd name="T34" fmla="*/ 15 w 3114"/>
                <a:gd name="T35" fmla="*/ 16 h 3114"/>
                <a:gd name="T36" fmla="*/ 15 w 3114"/>
                <a:gd name="T37" fmla="*/ 17 h 3114"/>
                <a:gd name="T38" fmla="*/ 14 w 3114"/>
                <a:gd name="T39" fmla="*/ 17 h 3114"/>
                <a:gd name="T40" fmla="*/ 13 w 3114"/>
                <a:gd name="T41" fmla="*/ 17 h 3114"/>
                <a:gd name="T42" fmla="*/ 13 w 3114"/>
                <a:gd name="T43" fmla="*/ 18 h 3114"/>
                <a:gd name="T44" fmla="*/ 12 w 3114"/>
                <a:gd name="T45" fmla="*/ 18 h 3114"/>
                <a:gd name="T46" fmla="*/ 11 w 3114"/>
                <a:gd name="T47" fmla="*/ 18 h 3114"/>
                <a:gd name="T48" fmla="*/ 10 w 3114"/>
                <a:gd name="T49" fmla="*/ 18 h 3114"/>
                <a:gd name="T50" fmla="*/ 9 w 3114"/>
                <a:gd name="T51" fmla="*/ 18 h 3114"/>
                <a:gd name="T52" fmla="*/ 7 w 3114"/>
                <a:gd name="T53" fmla="*/ 18 h 3114"/>
                <a:gd name="T54" fmla="*/ 6 w 3114"/>
                <a:gd name="T55" fmla="*/ 18 h 3114"/>
                <a:gd name="T56" fmla="*/ 6 w 3114"/>
                <a:gd name="T57" fmla="*/ 18 h 3114"/>
                <a:gd name="T58" fmla="*/ 5 w 3114"/>
                <a:gd name="T59" fmla="*/ 17 h 3114"/>
                <a:gd name="T60" fmla="*/ 4 w 3114"/>
                <a:gd name="T61" fmla="*/ 17 h 3114"/>
                <a:gd name="T62" fmla="*/ 4 w 3114"/>
                <a:gd name="T63" fmla="*/ 17 h 3114"/>
                <a:gd name="T64" fmla="*/ 3 w 3114"/>
                <a:gd name="T65" fmla="*/ 16 h 3114"/>
                <a:gd name="T66" fmla="*/ 3 w 3114"/>
                <a:gd name="T67" fmla="*/ 16 h 3114"/>
                <a:gd name="T68" fmla="*/ 2 w 3114"/>
                <a:gd name="T69" fmla="*/ 14 h 3114"/>
                <a:gd name="T70" fmla="*/ 1 w 3114"/>
                <a:gd name="T71" fmla="*/ 13 h 3114"/>
                <a:gd name="T72" fmla="*/ 0 w 3114"/>
                <a:gd name="T73" fmla="*/ 12 h 3114"/>
                <a:gd name="T74" fmla="*/ 0 w 3114"/>
                <a:gd name="T75" fmla="*/ 11 h 3114"/>
                <a:gd name="T76" fmla="*/ 0 w 3114"/>
                <a:gd name="T77" fmla="*/ 9 h 3114"/>
                <a:gd name="T78" fmla="*/ 0 w 3114"/>
                <a:gd name="T79" fmla="*/ 8 h 3114"/>
                <a:gd name="T80" fmla="*/ 0 w 3114"/>
                <a:gd name="T81" fmla="*/ 7 h 3114"/>
                <a:gd name="T82" fmla="*/ 1 w 3114"/>
                <a:gd name="T83" fmla="*/ 6 h 3114"/>
                <a:gd name="T84" fmla="*/ 1 w 3114"/>
                <a:gd name="T85" fmla="*/ 5 h 3114"/>
                <a:gd name="T86" fmla="*/ 2 w 3114"/>
                <a:gd name="T87" fmla="*/ 3 h 3114"/>
                <a:gd name="T88" fmla="*/ 3 w 3114"/>
                <a:gd name="T89" fmla="*/ 2 h 3114"/>
                <a:gd name="T90" fmla="*/ 4 w 3114"/>
                <a:gd name="T91" fmla="*/ 1 h 3114"/>
                <a:gd name="T92" fmla="*/ 5 w 3114"/>
                <a:gd name="T93" fmla="*/ 1 h 3114"/>
                <a:gd name="T94" fmla="*/ 6 w 3114"/>
                <a:gd name="T95" fmla="*/ 0 h 3114"/>
                <a:gd name="T96" fmla="*/ 7 w 3114"/>
                <a:gd name="T97" fmla="*/ 0 h 3114"/>
                <a:gd name="T98" fmla="*/ 9 w 3114"/>
                <a:gd name="T99" fmla="*/ 0 h 311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3114" h="3114">
                  <a:moveTo>
                    <a:pt x="1557" y="0"/>
                  </a:moveTo>
                  <a:lnTo>
                    <a:pt x="1598" y="0"/>
                  </a:lnTo>
                  <a:lnTo>
                    <a:pt x="1638" y="2"/>
                  </a:lnTo>
                  <a:lnTo>
                    <a:pt x="1716" y="8"/>
                  </a:lnTo>
                  <a:lnTo>
                    <a:pt x="1793" y="19"/>
                  </a:lnTo>
                  <a:lnTo>
                    <a:pt x="1870" y="33"/>
                  </a:lnTo>
                  <a:lnTo>
                    <a:pt x="1909" y="39"/>
                  </a:lnTo>
                  <a:lnTo>
                    <a:pt x="1983" y="60"/>
                  </a:lnTo>
                  <a:lnTo>
                    <a:pt x="2057" y="82"/>
                  </a:lnTo>
                  <a:lnTo>
                    <a:pt x="2127" y="108"/>
                  </a:lnTo>
                  <a:lnTo>
                    <a:pt x="2198" y="139"/>
                  </a:lnTo>
                  <a:lnTo>
                    <a:pt x="2264" y="172"/>
                  </a:lnTo>
                  <a:lnTo>
                    <a:pt x="2301" y="188"/>
                  </a:lnTo>
                  <a:lnTo>
                    <a:pt x="2396" y="247"/>
                  </a:lnTo>
                  <a:lnTo>
                    <a:pt x="2427" y="267"/>
                  </a:lnTo>
                  <a:lnTo>
                    <a:pt x="2489" y="311"/>
                  </a:lnTo>
                  <a:lnTo>
                    <a:pt x="2547" y="357"/>
                  </a:lnTo>
                  <a:lnTo>
                    <a:pt x="2631" y="432"/>
                  </a:lnTo>
                  <a:lnTo>
                    <a:pt x="2658" y="458"/>
                  </a:lnTo>
                  <a:lnTo>
                    <a:pt x="2684" y="483"/>
                  </a:lnTo>
                  <a:lnTo>
                    <a:pt x="2758" y="568"/>
                  </a:lnTo>
                  <a:lnTo>
                    <a:pt x="2804" y="627"/>
                  </a:lnTo>
                  <a:lnTo>
                    <a:pt x="2849" y="687"/>
                  </a:lnTo>
                  <a:lnTo>
                    <a:pt x="2907" y="784"/>
                  </a:lnTo>
                  <a:lnTo>
                    <a:pt x="2943" y="850"/>
                  </a:lnTo>
                  <a:lnTo>
                    <a:pt x="2977" y="917"/>
                  </a:lnTo>
                  <a:lnTo>
                    <a:pt x="3007" y="989"/>
                  </a:lnTo>
                  <a:lnTo>
                    <a:pt x="3032" y="1059"/>
                  </a:lnTo>
                  <a:lnTo>
                    <a:pt x="3056" y="1133"/>
                  </a:lnTo>
                  <a:lnTo>
                    <a:pt x="3075" y="1207"/>
                  </a:lnTo>
                  <a:lnTo>
                    <a:pt x="3083" y="1244"/>
                  </a:lnTo>
                  <a:lnTo>
                    <a:pt x="3095" y="1321"/>
                  </a:lnTo>
                  <a:lnTo>
                    <a:pt x="3106" y="1398"/>
                  </a:lnTo>
                  <a:lnTo>
                    <a:pt x="3113" y="1477"/>
                  </a:lnTo>
                  <a:lnTo>
                    <a:pt x="3114" y="1517"/>
                  </a:lnTo>
                  <a:lnTo>
                    <a:pt x="3114" y="1598"/>
                  </a:lnTo>
                  <a:lnTo>
                    <a:pt x="3113" y="1637"/>
                  </a:lnTo>
                  <a:lnTo>
                    <a:pt x="3106" y="1716"/>
                  </a:lnTo>
                  <a:lnTo>
                    <a:pt x="3095" y="1794"/>
                  </a:lnTo>
                  <a:lnTo>
                    <a:pt x="3083" y="1870"/>
                  </a:lnTo>
                  <a:lnTo>
                    <a:pt x="3075" y="1907"/>
                  </a:lnTo>
                  <a:lnTo>
                    <a:pt x="3056" y="1983"/>
                  </a:lnTo>
                  <a:lnTo>
                    <a:pt x="3032" y="2057"/>
                  </a:lnTo>
                  <a:lnTo>
                    <a:pt x="3007" y="2129"/>
                  </a:lnTo>
                  <a:lnTo>
                    <a:pt x="2977" y="2197"/>
                  </a:lnTo>
                  <a:lnTo>
                    <a:pt x="2943" y="2264"/>
                  </a:lnTo>
                  <a:lnTo>
                    <a:pt x="2907" y="2333"/>
                  </a:lnTo>
                  <a:lnTo>
                    <a:pt x="2849" y="2427"/>
                  </a:lnTo>
                  <a:lnTo>
                    <a:pt x="2826" y="2458"/>
                  </a:lnTo>
                  <a:lnTo>
                    <a:pt x="2758" y="2546"/>
                  </a:lnTo>
                  <a:lnTo>
                    <a:pt x="2684" y="2631"/>
                  </a:lnTo>
                  <a:lnTo>
                    <a:pt x="2631" y="2684"/>
                  </a:lnTo>
                  <a:lnTo>
                    <a:pt x="2604" y="2710"/>
                  </a:lnTo>
                  <a:lnTo>
                    <a:pt x="2576" y="2736"/>
                  </a:lnTo>
                  <a:lnTo>
                    <a:pt x="2518" y="2783"/>
                  </a:lnTo>
                  <a:lnTo>
                    <a:pt x="2489" y="2805"/>
                  </a:lnTo>
                  <a:lnTo>
                    <a:pt x="2458" y="2826"/>
                  </a:lnTo>
                  <a:lnTo>
                    <a:pt x="2427" y="2849"/>
                  </a:lnTo>
                  <a:lnTo>
                    <a:pt x="2396" y="2869"/>
                  </a:lnTo>
                  <a:lnTo>
                    <a:pt x="2363" y="2890"/>
                  </a:lnTo>
                  <a:lnTo>
                    <a:pt x="2332" y="2907"/>
                  </a:lnTo>
                  <a:lnTo>
                    <a:pt x="2301" y="2927"/>
                  </a:lnTo>
                  <a:lnTo>
                    <a:pt x="2264" y="2942"/>
                  </a:lnTo>
                  <a:lnTo>
                    <a:pt x="2232" y="2962"/>
                  </a:lnTo>
                  <a:lnTo>
                    <a:pt x="2198" y="2975"/>
                  </a:lnTo>
                  <a:lnTo>
                    <a:pt x="2163" y="2993"/>
                  </a:lnTo>
                  <a:lnTo>
                    <a:pt x="2127" y="3006"/>
                  </a:lnTo>
                  <a:lnTo>
                    <a:pt x="2093" y="3020"/>
                  </a:lnTo>
                  <a:lnTo>
                    <a:pt x="2057" y="3032"/>
                  </a:lnTo>
                  <a:lnTo>
                    <a:pt x="2021" y="3046"/>
                  </a:lnTo>
                  <a:lnTo>
                    <a:pt x="1909" y="3075"/>
                  </a:lnTo>
                  <a:lnTo>
                    <a:pt x="1870" y="3083"/>
                  </a:lnTo>
                  <a:lnTo>
                    <a:pt x="1755" y="3103"/>
                  </a:lnTo>
                  <a:lnTo>
                    <a:pt x="1716" y="3106"/>
                  </a:lnTo>
                  <a:lnTo>
                    <a:pt x="1677" y="3111"/>
                  </a:lnTo>
                  <a:lnTo>
                    <a:pt x="1598" y="3114"/>
                  </a:lnTo>
                  <a:lnTo>
                    <a:pt x="1517" y="3114"/>
                  </a:lnTo>
                  <a:lnTo>
                    <a:pt x="1438" y="3111"/>
                  </a:lnTo>
                  <a:lnTo>
                    <a:pt x="1398" y="3106"/>
                  </a:lnTo>
                  <a:lnTo>
                    <a:pt x="1359" y="3103"/>
                  </a:lnTo>
                  <a:lnTo>
                    <a:pt x="1245" y="3083"/>
                  </a:lnTo>
                  <a:lnTo>
                    <a:pt x="1207" y="3075"/>
                  </a:lnTo>
                  <a:lnTo>
                    <a:pt x="1096" y="3046"/>
                  </a:lnTo>
                  <a:lnTo>
                    <a:pt x="1059" y="3032"/>
                  </a:lnTo>
                  <a:lnTo>
                    <a:pt x="1024" y="3020"/>
                  </a:lnTo>
                  <a:lnTo>
                    <a:pt x="989" y="3006"/>
                  </a:lnTo>
                  <a:lnTo>
                    <a:pt x="953" y="2993"/>
                  </a:lnTo>
                  <a:lnTo>
                    <a:pt x="917" y="2975"/>
                  </a:lnTo>
                  <a:lnTo>
                    <a:pt x="883" y="2962"/>
                  </a:lnTo>
                  <a:lnTo>
                    <a:pt x="850" y="2942"/>
                  </a:lnTo>
                  <a:lnTo>
                    <a:pt x="816" y="2927"/>
                  </a:lnTo>
                  <a:lnTo>
                    <a:pt x="785" y="2907"/>
                  </a:lnTo>
                  <a:lnTo>
                    <a:pt x="753" y="2890"/>
                  </a:lnTo>
                  <a:lnTo>
                    <a:pt x="719" y="2869"/>
                  </a:lnTo>
                  <a:lnTo>
                    <a:pt x="688" y="2849"/>
                  </a:lnTo>
                  <a:lnTo>
                    <a:pt x="659" y="2826"/>
                  </a:lnTo>
                  <a:lnTo>
                    <a:pt x="628" y="2805"/>
                  </a:lnTo>
                  <a:lnTo>
                    <a:pt x="598" y="2783"/>
                  </a:lnTo>
                  <a:lnTo>
                    <a:pt x="540" y="2736"/>
                  </a:lnTo>
                  <a:lnTo>
                    <a:pt x="511" y="2710"/>
                  </a:lnTo>
                  <a:lnTo>
                    <a:pt x="458" y="2656"/>
                  </a:lnTo>
                  <a:lnTo>
                    <a:pt x="431" y="2631"/>
                  </a:lnTo>
                  <a:lnTo>
                    <a:pt x="357" y="2546"/>
                  </a:lnTo>
                  <a:lnTo>
                    <a:pt x="289" y="2458"/>
                  </a:lnTo>
                  <a:lnTo>
                    <a:pt x="267" y="2427"/>
                  </a:lnTo>
                  <a:lnTo>
                    <a:pt x="208" y="2333"/>
                  </a:lnTo>
                  <a:lnTo>
                    <a:pt x="172" y="2264"/>
                  </a:lnTo>
                  <a:lnTo>
                    <a:pt x="139" y="2197"/>
                  </a:lnTo>
                  <a:lnTo>
                    <a:pt x="110" y="2129"/>
                  </a:lnTo>
                  <a:lnTo>
                    <a:pt x="82" y="2057"/>
                  </a:lnTo>
                  <a:lnTo>
                    <a:pt x="61" y="1983"/>
                  </a:lnTo>
                  <a:lnTo>
                    <a:pt x="40" y="1907"/>
                  </a:lnTo>
                  <a:lnTo>
                    <a:pt x="33" y="1870"/>
                  </a:lnTo>
                  <a:lnTo>
                    <a:pt x="20" y="1794"/>
                  </a:lnTo>
                  <a:lnTo>
                    <a:pt x="9" y="1716"/>
                  </a:lnTo>
                  <a:lnTo>
                    <a:pt x="2" y="1637"/>
                  </a:lnTo>
                  <a:lnTo>
                    <a:pt x="0" y="1598"/>
                  </a:lnTo>
                  <a:lnTo>
                    <a:pt x="0" y="1517"/>
                  </a:lnTo>
                  <a:lnTo>
                    <a:pt x="2" y="1477"/>
                  </a:lnTo>
                  <a:lnTo>
                    <a:pt x="9" y="1398"/>
                  </a:lnTo>
                  <a:lnTo>
                    <a:pt x="20" y="1321"/>
                  </a:lnTo>
                  <a:lnTo>
                    <a:pt x="33" y="1244"/>
                  </a:lnTo>
                  <a:lnTo>
                    <a:pt x="40" y="1207"/>
                  </a:lnTo>
                  <a:lnTo>
                    <a:pt x="61" y="1133"/>
                  </a:lnTo>
                  <a:lnTo>
                    <a:pt x="82" y="1059"/>
                  </a:lnTo>
                  <a:lnTo>
                    <a:pt x="110" y="989"/>
                  </a:lnTo>
                  <a:lnTo>
                    <a:pt x="139" y="917"/>
                  </a:lnTo>
                  <a:lnTo>
                    <a:pt x="172" y="850"/>
                  </a:lnTo>
                  <a:lnTo>
                    <a:pt x="208" y="784"/>
                  </a:lnTo>
                  <a:lnTo>
                    <a:pt x="267" y="687"/>
                  </a:lnTo>
                  <a:lnTo>
                    <a:pt x="312" y="627"/>
                  </a:lnTo>
                  <a:lnTo>
                    <a:pt x="357" y="568"/>
                  </a:lnTo>
                  <a:lnTo>
                    <a:pt x="431" y="483"/>
                  </a:lnTo>
                  <a:lnTo>
                    <a:pt x="483" y="432"/>
                  </a:lnTo>
                  <a:lnTo>
                    <a:pt x="568" y="357"/>
                  </a:lnTo>
                  <a:lnTo>
                    <a:pt x="628" y="311"/>
                  </a:lnTo>
                  <a:lnTo>
                    <a:pt x="688" y="267"/>
                  </a:lnTo>
                  <a:lnTo>
                    <a:pt x="719" y="247"/>
                  </a:lnTo>
                  <a:lnTo>
                    <a:pt x="785" y="207"/>
                  </a:lnTo>
                  <a:lnTo>
                    <a:pt x="816" y="188"/>
                  </a:lnTo>
                  <a:lnTo>
                    <a:pt x="883" y="154"/>
                  </a:lnTo>
                  <a:lnTo>
                    <a:pt x="917" y="139"/>
                  </a:lnTo>
                  <a:lnTo>
                    <a:pt x="989" y="108"/>
                  </a:lnTo>
                  <a:lnTo>
                    <a:pt x="1059" y="82"/>
                  </a:lnTo>
                  <a:lnTo>
                    <a:pt x="1133" y="60"/>
                  </a:lnTo>
                  <a:lnTo>
                    <a:pt x="1207" y="39"/>
                  </a:lnTo>
                  <a:lnTo>
                    <a:pt x="1245" y="33"/>
                  </a:lnTo>
                  <a:lnTo>
                    <a:pt x="1322" y="19"/>
                  </a:lnTo>
                  <a:lnTo>
                    <a:pt x="1398" y="8"/>
                  </a:lnTo>
                  <a:lnTo>
                    <a:pt x="1478" y="2"/>
                  </a:lnTo>
                  <a:lnTo>
                    <a:pt x="1517" y="0"/>
                  </a:lnTo>
                  <a:lnTo>
                    <a:pt x="1557" y="0"/>
                  </a:lnTo>
                  <a:close/>
                </a:path>
              </a:pathLst>
            </a:custGeom>
            <a:solidFill>
              <a:srgbClr val="FFF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mtClean="0"/>
            </a:p>
          </p:txBody>
        </p:sp>
        <p:sp>
          <p:nvSpPr>
            <p:cNvPr id="5175" name="Freeform 21"/>
            <p:cNvSpPr>
              <a:spLocks/>
            </p:cNvSpPr>
            <p:nvPr/>
          </p:nvSpPr>
          <p:spPr bwMode="auto">
            <a:xfrm>
              <a:off x="3808" y="1398"/>
              <a:ext cx="25" cy="52"/>
            </a:xfrm>
            <a:custGeom>
              <a:avLst/>
              <a:gdLst>
                <a:gd name="T0" fmla="*/ 1 w 324"/>
                <a:gd name="T1" fmla="*/ 0 h 686"/>
                <a:gd name="T2" fmla="*/ 1 w 324"/>
                <a:gd name="T3" fmla="*/ 0 h 686"/>
                <a:gd name="T4" fmla="*/ 1 w 324"/>
                <a:gd name="T5" fmla="*/ 0 h 686"/>
                <a:gd name="T6" fmla="*/ 1 w 324"/>
                <a:gd name="T7" fmla="*/ 0 h 686"/>
                <a:gd name="T8" fmla="*/ 1 w 324"/>
                <a:gd name="T9" fmla="*/ 0 h 686"/>
                <a:gd name="T10" fmla="*/ 1 w 324"/>
                <a:gd name="T11" fmla="*/ 0 h 686"/>
                <a:gd name="T12" fmla="*/ 2 w 324"/>
                <a:gd name="T13" fmla="*/ 0 h 686"/>
                <a:gd name="T14" fmla="*/ 2 w 324"/>
                <a:gd name="T15" fmla="*/ 1 h 686"/>
                <a:gd name="T16" fmla="*/ 2 w 324"/>
                <a:gd name="T17" fmla="*/ 1 h 686"/>
                <a:gd name="T18" fmla="*/ 2 w 324"/>
                <a:gd name="T19" fmla="*/ 1 h 686"/>
                <a:gd name="T20" fmla="*/ 2 w 324"/>
                <a:gd name="T21" fmla="*/ 1 h 686"/>
                <a:gd name="T22" fmla="*/ 2 w 324"/>
                <a:gd name="T23" fmla="*/ 1 h 686"/>
                <a:gd name="T24" fmla="*/ 2 w 324"/>
                <a:gd name="T25" fmla="*/ 2 h 686"/>
                <a:gd name="T26" fmla="*/ 2 w 324"/>
                <a:gd name="T27" fmla="*/ 2 h 686"/>
                <a:gd name="T28" fmla="*/ 2 w 324"/>
                <a:gd name="T29" fmla="*/ 2 h 686"/>
                <a:gd name="T30" fmla="*/ 2 w 324"/>
                <a:gd name="T31" fmla="*/ 3 h 686"/>
                <a:gd name="T32" fmla="*/ 2 w 324"/>
                <a:gd name="T33" fmla="*/ 3 h 686"/>
                <a:gd name="T34" fmla="*/ 2 w 324"/>
                <a:gd name="T35" fmla="*/ 3 h 686"/>
                <a:gd name="T36" fmla="*/ 2 w 324"/>
                <a:gd name="T37" fmla="*/ 3 h 686"/>
                <a:gd name="T38" fmla="*/ 2 w 324"/>
                <a:gd name="T39" fmla="*/ 3 h 686"/>
                <a:gd name="T40" fmla="*/ 2 w 324"/>
                <a:gd name="T41" fmla="*/ 3 h 686"/>
                <a:gd name="T42" fmla="*/ 1 w 324"/>
                <a:gd name="T43" fmla="*/ 4 h 686"/>
                <a:gd name="T44" fmla="*/ 1 w 324"/>
                <a:gd name="T45" fmla="*/ 4 h 686"/>
                <a:gd name="T46" fmla="*/ 1 w 324"/>
                <a:gd name="T47" fmla="*/ 4 h 686"/>
                <a:gd name="T48" fmla="*/ 1 w 324"/>
                <a:gd name="T49" fmla="*/ 4 h 686"/>
                <a:gd name="T50" fmla="*/ 1 w 324"/>
                <a:gd name="T51" fmla="*/ 4 h 686"/>
                <a:gd name="T52" fmla="*/ 1 w 324"/>
                <a:gd name="T53" fmla="*/ 4 h 686"/>
                <a:gd name="T54" fmla="*/ 1 w 324"/>
                <a:gd name="T55" fmla="*/ 4 h 686"/>
                <a:gd name="T56" fmla="*/ 1 w 324"/>
                <a:gd name="T57" fmla="*/ 4 h 686"/>
                <a:gd name="T58" fmla="*/ 1 w 324"/>
                <a:gd name="T59" fmla="*/ 4 h 686"/>
                <a:gd name="T60" fmla="*/ 1 w 324"/>
                <a:gd name="T61" fmla="*/ 4 h 686"/>
                <a:gd name="T62" fmla="*/ 1 w 324"/>
                <a:gd name="T63" fmla="*/ 4 h 686"/>
                <a:gd name="T64" fmla="*/ 0 w 324"/>
                <a:gd name="T65" fmla="*/ 4 h 686"/>
                <a:gd name="T66" fmla="*/ 0 w 324"/>
                <a:gd name="T67" fmla="*/ 4 h 686"/>
                <a:gd name="T68" fmla="*/ 0 w 324"/>
                <a:gd name="T69" fmla="*/ 3 h 686"/>
                <a:gd name="T70" fmla="*/ 0 w 324"/>
                <a:gd name="T71" fmla="*/ 3 h 686"/>
                <a:gd name="T72" fmla="*/ 0 w 324"/>
                <a:gd name="T73" fmla="*/ 3 h 686"/>
                <a:gd name="T74" fmla="*/ 0 w 324"/>
                <a:gd name="T75" fmla="*/ 3 h 686"/>
                <a:gd name="T76" fmla="*/ 0 w 324"/>
                <a:gd name="T77" fmla="*/ 2 h 686"/>
                <a:gd name="T78" fmla="*/ 0 w 324"/>
                <a:gd name="T79" fmla="*/ 2 h 686"/>
                <a:gd name="T80" fmla="*/ 0 w 324"/>
                <a:gd name="T81" fmla="*/ 1 h 686"/>
                <a:gd name="T82" fmla="*/ 0 w 324"/>
                <a:gd name="T83" fmla="*/ 1 h 686"/>
                <a:gd name="T84" fmla="*/ 0 w 324"/>
                <a:gd name="T85" fmla="*/ 1 h 686"/>
                <a:gd name="T86" fmla="*/ 0 w 324"/>
                <a:gd name="T87" fmla="*/ 1 h 686"/>
                <a:gd name="T88" fmla="*/ 0 w 324"/>
                <a:gd name="T89" fmla="*/ 0 h 686"/>
                <a:gd name="T90" fmla="*/ 0 w 324"/>
                <a:gd name="T91" fmla="*/ 0 h 686"/>
                <a:gd name="T92" fmla="*/ 1 w 324"/>
                <a:gd name="T93" fmla="*/ 0 h 686"/>
                <a:gd name="T94" fmla="*/ 1 w 324"/>
                <a:gd name="T95" fmla="*/ 0 h 686"/>
                <a:gd name="T96" fmla="*/ 1 w 324"/>
                <a:gd name="T97" fmla="*/ 0 h 686"/>
                <a:gd name="T98" fmla="*/ 1 w 324"/>
                <a:gd name="T99" fmla="*/ 0 h 686"/>
                <a:gd name="T100" fmla="*/ 1 w 324"/>
                <a:gd name="T101" fmla="*/ 0 h 68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324" h="686">
                  <a:moveTo>
                    <a:pt x="161" y="0"/>
                  </a:moveTo>
                  <a:lnTo>
                    <a:pt x="170" y="0"/>
                  </a:lnTo>
                  <a:lnTo>
                    <a:pt x="187" y="3"/>
                  </a:lnTo>
                  <a:lnTo>
                    <a:pt x="195" y="6"/>
                  </a:lnTo>
                  <a:lnTo>
                    <a:pt x="209" y="13"/>
                  </a:lnTo>
                  <a:lnTo>
                    <a:pt x="239" y="41"/>
                  </a:lnTo>
                  <a:lnTo>
                    <a:pt x="265" y="78"/>
                  </a:lnTo>
                  <a:lnTo>
                    <a:pt x="277" y="99"/>
                  </a:lnTo>
                  <a:lnTo>
                    <a:pt x="287" y="125"/>
                  </a:lnTo>
                  <a:lnTo>
                    <a:pt x="297" y="152"/>
                  </a:lnTo>
                  <a:lnTo>
                    <a:pt x="305" y="179"/>
                  </a:lnTo>
                  <a:lnTo>
                    <a:pt x="311" y="208"/>
                  </a:lnTo>
                  <a:lnTo>
                    <a:pt x="321" y="274"/>
                  </a:lnTo>
                  <a:lnTo>
                    <a:pt x="324" y="342"/>
                  </a:lnTo>
                  <a:lnTo>
                    <a:pt x="321" y="413"/>
                  </a:lnTo>
                  <a:lnTo>
                    <a:pt x="311" y="478"/>
                  </a:lnTo>
                  <a:lnTo>
                    <a:pt x="305" y="506"/>
                  </a:lnTo>
                  <a:lnTo>
                    <a:pt x="297" y="534"/>
                  </a:lnTo>
                  <a:lnTo>
                    <a:pt x="287" y="564"/>
                  </a:lnTo>
                  <a:lnTo>
                    <a:pt x="277" y="585"/>
                  </a:lnTo>
                  <a:lnTo>
                    <a:pt x="265" y="608"/>
                  </a:lnTo>
                  <a:lnTo>
                    <a:pt x="239" y="645"/>
                  </a:lnTo>
                  <a:lnTo>
                    <a:pt x="224" y="658"/>
                  </a:lnTo>
                  <a:lnTo>
                    <a:pt x="209" y="671"/>
                  </a:lnTo>
                  <a:lnTo>
                    <a:pt x="195" y="681"/>
                  </a:lnTo>
                  <a:lnTo>
                    <a:pt x="187" y="685"/>
                  </a:lnTo>
                  <a:lnTo>
                    <a:pt x="170" y="686"/>
                  </a:lnTo>
                  <a:lnTo>
                    <a:pt x="154" y="686"/>
                  </a:lnTo>
                  <a:lnTo>
                    <a:pt x="137" y="685"/>
                  </a:lnTo>
                  <a:lnTo>
                    <a:pt x="129" y="681"/>
                  </a:lnTo>
                  <a:lnTo>
                    <a:pt x="115" y="671"/>
                  </a:lnTo>
                  <a:lnTo>
                    <a:pt x="100" y="658"/>
                  </a:lnTo>
                  <a:lnTo>
                    <a:pt x="84" y="645"/>
                  </a:lnTo>
                  <a:lnTo>
                    <a:pt x="72" y="629"/>
                  </a:lnTo>
                  <a:lnTo>
                    <a:pt x="61" y="608"/>
                  </a:lnTo>
                  <a:lnTo>
                    <a:pt x="36" y="564"/>
                  </a:lnTo>
                  <a:lnTo>
                    <a:pt x="12" y="478"/>
                  </a:lnTo>
                  <a:lnTo>
                    <a:pt x="7" y="447"/>
                  </a:lnTo>
                  <a:lnTo>
                    <a:pt x="0" y="378"/>
                  </a:lnTo>
                  <a:lnTo>
                    <a:pt x="0" y="308"/>
                  </a:lnTo>
                  <a:lnTo>
                    <a:pt x="7" y="241"/>
                  </a:lnTo>
                  <a:lnTo>
                    <a:pt x="12" y="208"/>
                  </a:lnTo>
                  <a:lnTo>
                    <a:pt x="36" y="125"/>
                  </a:lnTo>
                  <a:lnTo>
                    <a:pt x="48" y="99"/>
                  </a:lnTo>
                  <a:lnTo>
                    <a:pt x="72" y="58"/>
                  </a:lnTo>
                  <a:lnTo>
                    <a:pt x="84" y="41"/>
                  </a:lnTo>
                  <a:lnTo>
                    <a:pt x="115" y="13"/>
                  </a:lnTo>
                  <a:lnTo>
                    <a:pt x="129" y="6"/>
                  </a:lnTo>
                  <a:lnTo>
                    <a:pt x="137" y="3"/>
                  </a:lnTo>
                  <a:lnTo>
                    <a:pt x="154" y="0"/>
                  </a:lnTo>
                  <a:lnTo>
                    <a:pt x="161"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mtClean="0"/>
            </a:p>
          </p:txBody>
        </p:sp>
        <p:sp>
          <p:nvSpPr>
            <p:cNvPr id="5176" name="Freeform 22"/>
            <p:cNvSpPr>
              <a:spLocks/>
            </p:cNvSpPr>
            <p:nvPr/>
          </p:nvSpPr>
          <p:spPr bwMode="auto">
            <a:xfrm>
              <a:off x="3808" y="1397"/>
              <a:ext cx="25" cy="54"/>
            </a:xfrm>
            <a:custGeom>
              <a:avLst/>
              <a:gdLst>
                <a:gd name="T0" fmla="*/ 1 w 330"/>
                <a:gd name="T1" fmla="*/ 0 h 693"/>
                <a:gd name="T2" fmla="*/ 1 w 330"/>
                <a:gd name="T3" fmla="*/ 0 h 693"/>
                <a:gd name="T4" fmla="*/ 1 w 330"/>
                <a:gd name="T5" fmla="*/ 0 h 693"/>
                <a:gd name="T6" fmla="*/ 1 w 330"/>
                <a:gd name="T7" fmla="*/ 0 h 693"/>
                <a:gd name="T8" fmla="*/ 1 w 330"/>
                <a:gd name="T9" fmla="*/ 0 h 693"/>
                <a:gd name="T10" fmla="*/ 2 w 330"/>
                <a:gd name="T11" fmla="*/ 1 h 693"/>
                <a:gd name="T12" fmla="*/ 2 w 330"/>
                <a:gd name="T13" fmla="*/ 1 h 693"/>
                <a:gd name="T14" fmla="*/ 2 w 330"/>
                <a:gd name="T15" fmla="*/ 2 h 693"/>
                <a:gd name="T16" fmla="*/ 2 w 330"/>
                <a:gd name="T17" fmla="*/ 2 h 693"/>
                <a:gd name="T18" fmla="*/ 2 w 330"/>
                <a:gd name="T19" fmla="*/ 3 h 693"/>
                <a:gd name="T20" fmla="*/ 2 w 330"/>
                <a:gd name="T21" fmla="*/ 4 h 693"/>
                <a:gd name="T22" fmla="*/ 1 w 330"/>
                <a:gd name="T23" fmla="*/ 4 h 693"/>
                <a:gd name="T24" fmla="*/ 1 w 330"/>
                <a:gd name="T25" fmla="*/ 4 h 693"/>
                <a:gd name="T26" fmla="*/ 1 w 330"/>
                <a:gd name="T27" fmla="*/ 4 h 693"/>
                <a:gd name="T28" fmla="*/ 1 w 330"/>
                <a:gd name="T29" fmla="*/ 4 h 693"/>
                <a:gd name="T30" fmla="*/ 1 w 330"/>
                <a:gd name="T31" fmla="*/ 4 h 693"/>
                <a:gd name="T32" fmla="*/ 1 w 330"/>
                <a:gd name="T33" fmla="*/ 4 h 693"/>
                <a:gd name="T34" fmla="*/ 0 w 330"/>
                <a:gd name="T35" fmla="*/ 4 h 693"/>
                <a:gd name="T36" fmla="*/ 0 w 330"/>
                <a:gd name="T37" fmla="*/ 3 h 693"/>
                <a:gd name="T38" fmla="*/ 0 w 330"/>
                <a:gd name="T39" fmla="*/ 2 h 693"/>
                <a:gd name="T40" fmla="*/ 0 w 330"/>
                <a:gd name="T41" fmla="*/ 1 h 693"/>
                <a:gd name="T42" fmla="*/ 0 w 330"/>
                <a:gd name="T43" fmla="*/ 1 h 693"/>
                <a:gd name="T44" fmla="*/ 1 w 330"/>
                <a:gd name="T45" fmla="*/ 0 h 693"/>
                <a:gd name="T46" fmla="*/ 1 w 330"/>
                <a:gd name="T47" fmla="*/ 0 h 693"/>
                <a:gd name="T48" fmla="*/ 1 w 330"/>
                <a:gd name="T49" fmla="*/ 0 h 693"/>
                <a:gd name="T50" fmla="*/ 1 w 330"/>
                <a:gd name="T51" fmla="*/ 0 h 693"/>
                <a:gd name="T52" fmla="*/ 1 w 330"/>
                <a:gd name="T53" fmla="*/ 0 h 693"/>
                <a:gd name="T54" fmla="*/ 1 w 330"/>
                <a:gd name="T55" fmla="*/ 0 h 693"/>
                <a:gd name="T56" fmla="*/ 1 w 330"/>
                <a:gd name="T57" fmla="*/ 0 h 693"/>
                <a:gd name="T58" fmla="*/ 0 w 330"/>
                <a:gd name="T59" fmla="*/ 0 h 693"/>
                <a:gd name="T60" fmla="*/ 0 w 330"/>
                <a:gd name="T61" fmla="*/ 1 h 693"/>
                <a:gd name="T62" fmla="*/ 0 w 330"/>
                <a:gd name="T63" fmla="*/ 2 h 693"/>
                <a:gd name="T64" fmla="*/ 0 w 330"/>
                <a:gd name="T65" fmla="*/ 3 h 693"/>
                <a:gd name="T66" fmla="*/ 0 w 330"/>
                <a:gd name="T67" fmla="*/ 3 h 693"/>
                <a:gd name="T68" fmla="*/ 0 w 330"/>
                <a:gd name="T69" fmla="*/ 4 h 693"/>
                <a:gd name="T70" fmla="*/ 1 w 330"/>
                <a:gd name="T71" fmla="*/ 4 h 693"/>
                <a:gd name="T72" fmla="*/ 1 w 330"/>
                <a:gd name="T73" fmla="*/ 4 h 693"/>
                <a:gd name="T74" fmla="*/ 1 w 330"/>
                <a:gd name="T75" fmla="*/ 4 h 693"/>
                <a:gd name="T76" fmla="*/ 1 w 330"/>
                <a:gd name="T77" fmla="*/ 4 h 693"/>
                <a:gd name="T78" fmla="*/ 1 w 330"/>
                <a:gd name="T79" fmla="*/ 4 h 693"/>
                <a:gd name="T80" fmla="*/ 2 w 330"/>
                <a:gd name="T81" fmla="*/ 4 h 693"/>
                <a:gd name="T82" fmla="*/ 2 w 330"/>
                <a:gd name="T83" fmla="*/ 3 h 693"/>
                <a:gd name="T84" fmla="*/ 2 w 330"/>
                <a:gd name="T85" fmla="*/ 3 h 693"/>
                <a:gd name="T86" fmla="*/ 2 w 330"/>
                <a:gd name="T87" fmla="*/ 2 h 693"/>
                <a:gd name="T88" fmla="*/ 2 w 330"/>
                <a:gd name="T89" fmla="*/ 1 h 693"/>
                <a:gd name="T90" fmla="*/ 2 w 330"/>
                <a:gd name="T91" fmla="*/ 1 h 693"/>
                <a:gd name="T92" fmla="*/ 1 w 330"/>
                <a:gd name="T93" fmla="*/ 0 h 693"/>
                <a:gd name="T94" fmla="*/ 1 w 330"/>
                <a:gd name="T95" fmla="*/ 0 h 693"/>
                <a:gd name="T96" fmla="*/ 1 w 330"/>
                <a:gd name="T97" fmla="*/ 0 h 693"/>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330" h="693">
                  <a:moveTo>
                    <a:pt x="164" y="0"/>
                  </a:moveTo>
                  <a:lnTo>
                    <a:pt x="163" y="0"/>
                  </a:lnTo>
                  <a:lnTo>
                    <a:pt x="162" y="1"/>
                  </a:lnTo>
                  <a:lnTo>
                    <a:pt x="161" y="1"/>
                  </a:lnTo>
                  <a:lnTo>
                    <a:pt x="161" y="2"/>
                  </a:lnTo>
                  <a:lnTo>
                    <a:pt x="161" y="4"/>
                  </a:lnTo>
                  <a:lnTo>
                    <a:pt x="161" y="5"/>
                  </a:lnTo>
                  <a:lnTo>
                    <a:pt x="162" y="6"/>
                  </a:lnTo>
                  <a:lnTo>
                    <a:pt x="163" y="6"/>
                  </a:lnTo>
                  <a:lnTo>
                    <a:pt x="173" y="6"/>
                  </a:lnTo>
                  <a:lnTo>
                    <a:pt x="190" y="10"/>
                  </a:lnTo>
                  <a:lnTo>
                    <a:pt x="189" y="10"/>
                  </a:lnTo>
                  <a:lnTo>
                    <a:pt x="198" y="13"/>
                  </a:lnTo>
                  <a:lnTo>
                    <a:pt x="197" y="13"/>
                  </a:lnTo>
                  <a:lnTo>
                    <a:pt x="211" y="20"/>
                  </a:lnTo>
                  <a:lnTo>
                    <a:pt x="210" y="19"/>
                  </a:lnTo>
                  <a:lnTo>
                    <a:pt x="239" y="47"/>
                  </a:lnTo>
                  <a:lnTo>
                    <a:pt x="266" y="84"/>
                  </a:lnTo>
                  <a:lnTo>
                    <a:pt x="277" y="104"/>
                  </a:lnTo>
                  <a:lnTo>
                    <a:pt x="287" y="130"/>
                  </a:lnTo>
                  <a:lnTo>
                    <a:pt x="287" y="129"/>
                  </a:lnTo>
                  <a:lnTo>
                    <a:pt x="297" y="157"/>
                  </a:lnTo>
                  <a:lnTo>
                    <a:pt x="305" y="184"/>
                  </a:lnTo>
                  <a:lnTo>
                    <a:pt x="305" y="183"/>
                  </a:lnTo>
                  <a:lnTo>
                    <a:pt x="310" y="212"/>
                  </a:lnTo>
                  <a:lnTo>
                    <a:pt x="321" y="278"/>
                  </a:lnTo>
                  <a:lnTo>
                    <a:pt x="325" y="346"/>
                  </a:lnTo>
                  <a:lnTo>
                    <a:pt x="321" y="417"/>
                  </a:lnTo>
                  <a:lnTo>
                    <a:pt x="321" y="416"/>
                  </a:lnTo>
                  <a:lnTo>
                    <a:pt x="310" y="482"/>
                  </a:lnTo>
                  <a:lnTo>
                    <a:pt x="305" y="510"/>
                  </a:lnTo>
                  <a:lnTo>
                    <a:pt x="305" y="509"/>
                  </a:lnTo>
                  <a:lnTo>
                    <a:pt x="297" y="537"/>
                  </a:lnTo>
                  <a:lnTo>
                    <a:pt x="287" y="567"/>
                  </a:lnTo>
                  <a:lnTo>
                    <a:pt x="287" y="566"/>
                  </a:lnTo>
                  <a:lnTo>
                    <a:pt x="277" y="588"/>
                  </a:lnTo>
                  <a:lnTo>
                    <a:pt x="266" y="610"/>
                  </a:lnTo>
                  <a:lnTo>
                    <a:pt x="239" y="648"/>
                  </a:lnTo>
                  <a:lnTo>
                    <a:pt x="239" y="647"/>
                  </a:lnTo>
                  <a:lnTo>
                    <a:pt x="226" y="661"/>
                  </a:lnTo>
                  <a:lnTo>
                    <a:pt x="211" y="673"/>
                  </a:lnTo>
                  <a:lnTo>
                    <a:pt x="197" y="683"/>
                  </a:lnTo>
                  <a:lnTo>
                    <a:pt x="189" y="686"/>
                  </a:lnTo>
                  <a:lnTo>
                    <a:pt x="190" y="686"/>
                  </a:lnTo>
                  <a:lnTo>
                    <a:pt x="173" y="688"/>
                  </a:lnTo>
                  <a:lnTo>
                    <a:pt x="157" y="688"/>
                  </a:lnTo>
                  <a:lnTo>
                    <a:pt x="141" y="686"/>
                  </a:lnTo>
                  <a:lnTo>
                    <a:pt x="142" y="686"/>
                  </a:lnTo>
                  <a:lnTo>
                    <a:pt x="133" y="683"/>
                  </a:lnTo>
                  <a:lnTo>
                    <a:pt x="134" y="683"/>
                  </a:lnTo>
                  <a:lnTo>
                    <a:pt x="119" y="673"/>
                  </a:lnTo>
                  <a:lnTo>
                    <a:pt x="105" y="661"/>
                  </a:lnTo>
                  <a:lnTo>
                    <a:pt x="89" y="647"/>
                  </a:lnTo>
                  <a:lnTo>
                    <a:pt x="89" y="648"/>
                  </a:lnTo>
                  <a:lnTo>
                    <a:pt x="77" y="631"/>
                  </a:lnTo>
                  <a:lnTo>
                    <a:pt x="77" y="632"/>
                  </a:lnTo>
                  <a:lnTo>
                    <a:pt x="66" y="610"/>
                  </a:lnTo>
                  <a:lnTo>
                    <a:pt x="42" y="566"/>
                  </a:lnTo>
                  <a:lnTo>
                    <a:pt x="42" y="567"/>
                  </a:lnTo>
                  <a:lnTo>
                    <a:pt x="18" y="481"/>
                  </a:lnTo>
                  <a:lnTo>
                    <a:pt x="18" y="482"/>
                  </a:lnTo>
                  <a:lnTo>
                    <a:pt x="13" y="451"/>
                  </a:lnTo>
                  <a:lnTo>
                    <a:pt x="6" y="382"/>
                  </a:lnTo>
                  <a:lnTo>
                    <a:pt x="6" y="312"/>
                  </a:lnTo>
                  <a:lnTo>
                    <a:pt x="13" y="245"/>
                  </a:lnTo>
                  <a:lnTo>
                    <a:pt x="18" y="212"/>
                  </a:lnTo>
                  <a:lnTo>
                    <a:pt x="18" y="213"/>
                  </a:lnTo>
                  <a:lnTo>
                    <a:pt x="42" y="129"/>
                  </a:lnTo>
                  <a:lnTo>
                    <a:pt x="42" y="130"/>
                  </a:lnTo>
                  <a:lnTo>
                    <a:pt x="53" y="104"/>
                  </a:lnTo>
                  <a:lnTo>
                    <a:pt x="77" y="63"/>
                  </a:lnTo>
                  <a:lnTo>
                    <a:pt x="89" y="47"/>
                  </a:lnTo>
                  <a:lnTo>
                    <a:pt x="120" y="19"/>
                  </a:lnTo>
                  <a:lnTo>
                    <a:pt x="119" y="20"/>
                  </a:lnTo>
                  <a:lnTo>
                    <a:pt x="133" y="13"/>
                  </a:lnTo>
                  <a:lnTo>
                    <a:pt x="141" y="10"/>
                  </a:lnTo>
                  <a:lnTo>
                    <a:pt x="157" y="6"/>
                  </a:lnTo>
                  <a:lnTo>
                    <a:pt x="165" y="6"/>
                  </a:lnTo>
                  <a:lnTo>
                    <a:pt x="167" y="5"/>
                  </a:lnTo>
                  <a:lnTo>
                    <a:pt x="168" y="4"/>
                  </a:lnTo>
                  <a:lnTo>
                    <a:pt x="168" y="2"/>
                  </a:lnTo>
                  <a:lnTo>
                    <a:pt x="167" y="1"/>
                  </a:lnTo>
                  <a:lnTo>
                    <a:pt x="165" y="0"/>
                  </a:lnTo>
                  <a:lnTo>
                    <a:pt x="164" y="0"/>
                  </a:lnTo>
                  <a:lnTo>
                    <a:pt x="157" y="0"/>
                  </a:lnTo>
                  <a:lnTo>
                    <a:pt x="140" y="4"/>
                  </a:lnTo>
                  <a:lnTo>
                    <a:pt x="131" y="8"/>
                  </a:lnTo>
                  <a:lnTo>
                    <a:pt x="116" y="15"/>
                  </a:lnTo>
                  <a:lnTo>
                    <a:pt x="85" y="43"/>
                  </a:lnTo>
                  <a:lnTo>
                    <a:pt x="73" y="60"/>
                  </a:lnTo>
                  <a:lnTo>
                    <a:pt x="48" y="101"/>
                  </a:lnTo>
                  <a:lnTo>
                    <a:pt x="37" y="127"/>
                  </a:lnTo>
                  <a:lnTo>
                    <a:pt x="37" y="128"/>
                  </a:lnTo>
                  <a:lnTo>
                    <a:pt x="12" y="211"/>
                  </a:lnTo>
                  <a:lnTo>
                    <a:pt x="12" y="212"/>
                  </a:lnTo>
                  <a:lnTo>
                    <a:pt x="7" y="244"/>
                  </a:lnTo>
                  <a:lnTo>
                    <a:pt x="0" y="312"/>
                  </a:lnTo>
                  <a:lnTo>
                    <a:pt x="0" y="382"/>
                  </a:lnTo>
                  <a:lnTo>
                    <a:pt x="7" y="451"/>
                  </a:lnTo>
                  <a:lnTo>
                    <a:pt x="12" y="482"/>
                  </a:lnTo>
                  <a:lnTo>
                    <a:pt x="12" y="483"/>
                  </a:lnTo>
                  <a:lnTo>
                    <a:pt x="37" y="568"/>
                  </a:lnTo>
                  <a:lnTo>
                    <a:pt x="37" y="569"/>
                  </a:lnTo>
                  <a:lnTo>
                    <a:pt x="61" y="613"/>
                  </a:lnTo>
                  <a:lnTo>
                    <a:pt x="73" y="634"/>
                  </a:lnTo>
                  <a:lnTo>
                    <a:pt x="85" y="651"/>
                  </a:lnTo>
                  <a:lnTo>
                    <a:pt x="101" y="665"/>
                  </a:lnTo>
                  <a:lnTo>
                    <a:pt x="116" y="677"/>
                  </a:lnTo>
                  <a:lnTo>
                    <a:pt x="116" y="678"/>
                  </a:lnTo>
                  <a:lnTo>
                    <a:pt x="131" y="688"/>
                  </a:lnTo>
                  <a:lnTo>
                    <a:pt x="139" y="691"/>
                  </a:lnTo>
                  <a:lnTo>
                    <a:pt x="140" y="692"/>
                  </a:lnTo>
                  <a:lnTo>
                    <a:pt x="157" y="693"/>
                  </a:lnTo>
                  <a:lnTo>
                    <a:pt x="173" y="693"/>
                  </a:lnTo>
                  <a:lnTo>
                    <a:pt x="190" y="692"/>
                  </a:lnTo>
                  <a:lnTo>
                    <a:pt x="191" y="691"/>
                  </a:lnTo>
                  <a:lnTo>
                    <a:pt x="200" y="688"/>
                  </a:lnTo>
                  <a:lnTo>
                    <a:pt x="214" y="678"/>
                  </a:lnTo>
                  <a:lnTo>
                    <a:pt x="214" y="677"/>
                  </a:lnTo>
                  <a:lnTo>
                    <a:pt x="229" y="665"/>
                  </a:lnTo>
                  <a:lnTo>
                    <a:pt x="244" y="651"/>
                  </a:lnTo>
                  <a:lnTo>
                    <a:pt x="271" y="613"/>
                  </a:lnTo>
                  <a:lnTo>
                    <a:pt x="282" y="591"/>
                  </a:lnTo>
                  <a:lnTo>
                    <a:pt x="292" y="569"/>
                  </a:lnTo>
                  <a:lnTo>
                    <a:pt x="292" y="568"/>
                  </a:lnTo>
                  <a:lnTo>
                    <a:pt x="302" y="539"/>
                  </a:lnTo>
                  <a:lnTo>
                    <a:pt x="311" y="511"/>
                  </a:lnTo>
                  <a:lnTo>
                    <a:pt x="317" y="482"/>
                  </a:lnTo>
                  <a:lnTo>
                    <a:pt x="327" y="417"/>
                  </a:lnTo>
                  <a:lnTo>
                    <a:pt x="330" y="346"/>
                  </a:lnTo>
                  <a:lnTo>
                    <a:pt x="327" y="278"/>
                  </a:lnTo>
                  <a:lnTo>
                    <a:pt x="327" y="277"/>
                  </a:lnTo>
                  <a:lnTo>
                    <a:pt x="317" y="212"/>
                  </a:lnTo>
                  <a:lnTo>
                    <a:pt x="311" y="183"/>
                  </a:lnTo>
                  <a:lnTo>
                    <a:pt x="311" y="182"/>
                  </a:lnTo>
                  <a:lnTo>
                    <a:pt x="302" y="155"/>
                  </a:lnTo>
                  <a:lnTo>
                    <a:pt x="292" y="128"/>
                  </a:lnTo>
                  <a:lnTo>
                    <a:pt x="292" y="127"/>
                  </a:lnTo>
                  <a:lnTo>
                    <a:pt x="283" y="101"/>
                  </a:lnTo>
                  <a:lnTo>
                    <a:pt x="282" y="101"/>
                  </a:lnTo>
                  <a:lnTo>
                    <a:pt x="271" y="81"/>
                  </a:lnTo>
                  <a:lnTo>
                    <a:pt x="244" y="43"/>
                  </a:lnTo>
                  <a:lnTo>
                    <a:pt x="214" y="15"/>
                  </a:lnTo>
                  <a:lnTo>
                    <a:pt x="200" y="8"/>
                  </a:lnTo>
                  <a:lnTo>
                    <a:pt x="199" y="8"/>
                  </a:lnTo>
                  <a:lnTo>
                    <a:pt x="191" y="4"/>
                  </a:lnTo>
                  <a:lnTo>
                    <a:pt x="190" y="4"/>
                  </a:lnTo>
                  <a:lnTo>
                    <a:pt x="173" y="0"/>
                  </a:lnTo>
                  <a:lnTo>
                    <a:pt x="164"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mtClean="0"/>
            </a:p>
          </p:txBody>
        </p:sp>
        <p:sp>
          <p:nvSpPr>
            <p:cNvPr id="5177" name="Freeform 23"/>
            <p:cNvSpPr>
              <a:spLocks/>
            </p:cNvSpPr>
            <p:nvPr/>
          </p:nvSpPr>
          <p:spPr bwMode="auto">
            <a:xfrm>
              <a:off x="3887" y="1397"/>
              <a:ext cx="25" cy="53"/>
            </a:xfrm>
            <a:custGeom>
              <a:avLst/>
              <a:gdLst>
                <a:gd name="T0" fmla="*/ 1 w 325"/>
                <a:gd name="T1" fmla="*/ 0 h 689"/>
                <a:gd name="T2" fmla="*/ 1 w 325"/>
                <a:gd name="T3" fmla="*/ 0 h 689"/>
                <a:gd name="T4" fmla="*/ 1 w 325"/>
                <a:gd name="T5" fmla="*/ 0 h 689"/>
                <a:gd name="T6" fmla="*/ 1 w 325"/>
                <a:gd name="T7" fmla="*/ 0 h 689"/>
                <a:gd name="T8" fmla="*/ 1 w 325"/>
                <a:gd name="T9" fmla="*/ 0 h 689"/>
                <a:gd name="T10" fmla="*/ 1 w 325"/>
                <a:gd name="T11" fmla="*/ 0 h 689"/>
                <a:gd name="T12" fmla="*/ 1 w 325"/>
                <a:gd name="T13" fmla="*/ 0 h 689"/>
                <a:gd name="T14" fmla="*/ 2 w 325"/>
                <a:gd name="T15" fmla="*/ 0 h 689"/>
                <a:gd name="T16" fmla="*/ 2 w 325"/>
                <a:gd name="T17" fmla="*/ 1 h 689"/>
                <a:gd name="T18" fmla="*/ 2 w 325"/>
                <a:gd name="T19" fmla="*/ 1 h 689"/>
                <a:gd name="T20" fmla="*/ 2 w 325"/>
                <a:gd name="T21" fmla="*/ 1 h 689"/>
                <a:gd name="T22" fmla="*/ 2 w 325"/>
                <a:gd name="T23" fmla="*/ 1 h 689"/>
                <a:gd name="T24" fmla="*/ 2 w 325"/>
                <a:gd name="T25" fmla="*/ 1 h 689"/>
                <a:gd name="T26" fmla="*/ 2 w 325"/>
                <a:gd name="T27" fmla="*/ 2 h 689"/>
                <a:gd name="T28" fmla="*/ 2 w 325"/>
                <a:gd name="T29" fmla="*/ 2 h 689"/>
                <a:gd name="T30" fmla="*/ 2 w 325"/>
                <a:gd name="T31" fmla="*/ 2 h 689"/>
                <a:gd name="T32" fmla="*/ 2 w 325"/>
                <a:gd name="T33" fmla="*/ 3 h 689"/>
                <a:gd name="T34" fmla="*/ 2 w 325"/>
                <a:gd name="T35" fmla="*/ 3 h 689"/>
                <a:gd name="T36" fmla="*/ 2 w 325"/>
                <a:gd name="T37" fmla="*/ 3 h 689"/>
                <a:gd name="T38" fmla="*/ 2 w 325"/>
                <a:gd name="T39" fmla="*/ 3 h 689"/>
                <a:gd name="T40" fmla="*/ 2 w 325"/>
                <a:gd name="T41" fmla="*/ 4 h 689"/>
                <a:gd name="T42" fmla="*/ 2 w 325"/>
                <a:gd name="T43" fmla="*/ 4 h 689"/>
                <a:gd name="T44" fmla="*/ 1 w 325"/>
                <a:gd name="T45" fmla="*/ 4 h 689"/>
                <a:gd name="T46" fmla="*/ 1 w 325"/>
                <a:gd name="T47" fmla="*/ 4 h 689"/>
                <a:gd name="T48" fmla="*/ 1 w 325"/>
                <a:gd name="T49" fmla="*/ 4 h 689"/>
                <a:gd name="T50" fmla="*/ 1 w 325"/>
                <a:gd name="T51" fmla="*/ 4 h 689"/>
                <a:gd name="T52" fmla="*/ 1 w 325"/>
                <a:gd name="T53" fmla="*/ 4 h 689"/>
                <a:gd name="T54" fmla="*/ 1 w 325"/>
                <a:gd name="T55" fmla="*/ 4 h 689"/>
                <a:gd name="T56" fmla="*/ 1 w 325"/>
                <a:gd name="T57" fmla="*/ 4 h 689"/>
                <a:gd name="T58" fmla="*/ 1 w 325"/>
                <a:gd name="T59" fmla="*/ 4 h 689"/>
                <a:gd name="T60" fmla="*/ 1 w 325"/>
                <a:gd name="T61" fmla="*/ 4 h 689"/>
                <a:gd name="T62" fmla="*/ 1 w 325"/>
                <a:gd name="T63" fmla="*/ 4 h 689"/>
                <a:gd name="T64" fmla="*/ 1 w 325"/>
                <a:gd name="T65" fmla="*/ 4 h 689"/>
                <a:gd name="T66" fmla="*/ 1 w 325"/>
                <a:gd name="T67" fmla="*/ 4 h 689"/>
                <a:gd name="T68" fmla="*/ 1 w 325"/>
                <a:gd name="T69" fmla="*/ 4 h 689"/>
                <a:gd name="T70" fmla="*/ 1 w 325"/>
                <a:gd name="T71" fmla="*/ 4 h 689"/>
                <a:gd name="T72" fmla="*/ 0 w 325"/>
                <a:gd name="T73" fmla="*/ 4 h 689"/>
                <a:gd name="T74" fmla="*/ 0 w 325"/>
                <a:gd name="T75" fmla="*/ 4 h 689"/>
                <a:gd name="T76" fmla="*/ 0 w 325"/>
                <a:gd name="T77" fmla="*/ 3 h 689"/>
                <a:gd name="T78" fmla="*/ 0 w 325"/>
                <a:gd name="T79" fmla="*/ 3 h 689"/>
                <a:gd name="T80" fmla="*/ 0 w 325"/>
                <a:gd name="T81" fmla="*/ 3 h 689"/>
                <a:gd name="T82" fmla="*/ 0 w 325"/>
                <a:gd name="T83" fmla="*/ 3 h 689"/>
                <a:gd name="T84" fmla="*/ 0 w 325"/>
                <a:gd name="T85" fmla="*/ 2 h 689"/>
                <a:gd name="T86" fmla="*/ 0 w 325"/>
                <a:gd name="T87" fmla="*/ 2 h 689"/>
                <a:gd name="T88" fmla="*/ 0 w 325"/>
                <a:gd name="T89" fmla="*/ 2 h 689"/>
                <a:gd name="T90" fmla="*/ 0 w 325"/>
                <a:gd name="T91" fmla="*/ 1 h 689"/>
                <a:gd name="T92" fmla="*/ 0 w 325"/>
                <a:gd name="T93" fmla="*/ 1 h 689"/>
                <a:gd name="T94" fmla="*/ 0 w 325"/>
                <a:gd name="T95" fmla="*/ 1 h 689"/>
                <a:gd name="T96" fmla="*/ 0 w 325"/>
                <a:gd name="T97" fmla="*/ 1 h 689"/>
                <a:gd name="T98" fmla="*/ 0 w 325"/>
                <a:gd name="T99" fmla="*/ 0 h 689"/>
                <a:gd name="T100" fmla="*/ 1 w 325"/>
                <a:gd name="T101" fmla="*/ 0 h 689"/>
                <a:gd name="T102" fmla="*/ 1 w 325"/>
                <a:gd name="T103" fmla="*/ 0 h 689"/>
                <a:gd name="T104" fmla="*/ 1 w 325"/>
                <a:gd name="T105" fmla="*/ 0 h 689"/>
                <a:gd name="T106" fmla="*/ 1 w 325"/>
                <a:gd name="T107" fmla="*/ 0 h 689"/>
                <a:gd name="T108" fmla="*/ 1 w 325"/>
                <a:gd name="T109" fmla="*/ 0 h 689"/>
                <a:gd name="T110" fmla="*/ 1 w 325"/>
                <a:gd name="T111" fmla="*/ 0 h 689"/>
                <a:gd name="T112" fmla="*/ 1 w 325"/>
                <a:gd name="T113" fmla="*/ 0 h 689"/>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325" h="689">
                  <a:moveTo>
                    <a:pt x="166" y="0"/>
                  </a:moveTo>
                  <a:lnTo>
                    <a:pt x="172" y="0"/>
                  </a:lnTo>
                  <a:lnTo>
                    <a:pt x="189" y="5"/>
                  </a:lnTo>
                  <a:lnTo>
                    <a:pt x="197" y="8"/>
                  </a:lnTo>
                  <a:lnTo>
                    <a:pt x="212" y="15"/>
                  </a:lnTo>
                  <a:lnTo>
                    <a:pt x="226" y="26"/>
                  </a:lnTo>
                  <a:lnTo>
                    <a:pt x="241" y="42"/>
                  </a:lnTo>
                  <a:lnTo>
                    <a:pt x="254" y="59"/>
                  </a:lnTo>
                  <a:lnTo>
                    <a:pt x="279" y="100"/>
                  </a:lnTo>
                  <a:lnTo>
                    <a:pt x="289" y="126"/>
                  </a:lnTo>
                  <a:lnTo>
                    <a:pt x="297" y="152"/>
                  </a:lnTo>
                  <a:lnTo>
                    <a:pt x="314" y="209"/>
                  </a:lnTo>
                  <a:lnTo>
                    <a:pt x="320" y="242"/>
                  </a:lnTo>
                  <a:lnTo>
                    <a:pt x="325" y="309"/>
                  </a:lnTo>
                  <a:lnTo>
                    <a:pt x="325" y="379"/>
                  </a:lnTo>
                  <a:lnTo>
                    <a:pt x="321" y="412"/>
                  </a:lnTo>
                  <a:lnTo>
                    <a:pt x="320" y="447"/>
                  </a:lnTo>
                  <a:lnTo>
                    <a:pt x="314" y="478"/>
                  </a:lnTo>
                  <a:lnTo>
                    <a:pt x="297" y="535"/>
                  </a:lnTo>
                  <a:lnTo>
                    <a:pt x="289" y="563"/>
                  </a:lnTo>
                  <a:lnTo>
                    <a:pt x="266" y="609"/>
                  </a:lnTo>
                  <a:lnTo>
                    <a:pt x="254" y="630"/>
                  </a:lnTo>
                  <a:lnTo>
                    <a:pt x="241" y="645"/>
                  </a:lnTo>
                  <a:lnTo>
                    <a:pt x="226" y="660"/>
                  </a:lnTo>
                  <a:lnTo>
                    <a:pt x="212" y="673"/>
                  </a:lnTo>
                  <a:lnTo>
                    <a:pt x="197" y="683"/>
                  </a:lnTo>
                  <a:lnTo>
                    <a:pt x="189" y="684"/>
                  </a:lnTo>
                  <a:lnTo>
                    <a:pt x="181" y="688"/>
                  </a:lnTo>
                  <a:lnTo>
                    <a:pt x="172" y="689"/>
                  </a:lnTo>
                  <a:lnTo>
                    <a:pt x="156" y="689"/>
                  </a:lnTo>
                  <a:lnTo>
                    <a:pt x="148" y="688"/>
                  </a:lnTo>
                  <a:lnTo>
                    <a:pt x="140" y="684"/>
                  </a:lnTo>
                  <a:lnTo>
                    <a:pt x="131" y="683"/>
                  </a:lnTo>
                  <a:lnTo>
                    <a:pt x="117" y="673"/>
                  </a:lnTo>
                  <a:lnTo>
                    <a:pt x="102" y="660"/>
                  </a:lnTo>
                  <a:lnTo>
                    <a:pt x="86" y="645"/>
                  </a:lnTo>
                  <a:lnTo>
                    <a:pt x="74" y="630"/>
                  </a:lnTo>
                  <a:lnTo>
                    <a:pt x="61" y="609"/>
                  </a:lnTo>
                  <a:lnTo>
                    <a:pt x="48" y="586"/>
                  </a:lnTo>
                  <a:lnTo>
                    <a:pt x="30" y="535"/>
                  </a:lnTo>
                  <a:lnTo>
                    <a:pt x="22" y="508"/>
                  </a:lnTo>
                  <a:lnTo>
                    <a:pt x="14" y="478"/>
                  </a:lnTo>
                  <a:lnTo>
                    <a:pt x="6" y="412"/>
                  </a:lnTo>
                  <a:lnTo>
                    <a:pt x="0" y="344"/>
                  </a:lnTo>
                  <a:lnTo>
                    <a:pt x="6" y="275"/>
                  </a:lnTo>
                  <a:lnTo>
                    <a:pt x="14" y="209"/>
                  </a:lnTo>
                  <a:lnTo>
                    <a:pt x="22" y="180"/>
                  </a:lnTo>
                  <a:lnTo>
                    <a:pt x="30" y="152"/>
                  </a:lnTo>
                  <a:lnTo>
                    <a:pt x="48" y="100"/>
                  </a:lnTo>
                  <a:lnTo>
                    <a:pt x="61" y="80"/>
                  </a:lnTo>
                  <a:lnTo>
                    <a:pt x="86" y="42"/>
                  </a:lnTo>
                  <a:lnTo>
                    <a:pt x="102" y="26"/>
                  </a:lnTo>
                  <a:lnTo>
                    <a:pt x="117" y="15"/>
                  </a:lnTo>
                  <a:lnTo>
                    <a:pt x="131" y="8"/>
                  </a:lnTo>
                  <a:lnTo>
                    <a:pt x="140" y="5"/>
                  </a:lnTo>
                  <a:lnTo>
                    <a:pt x="156" y="0"/>
                  </a:lnTo>
                  <a:lnTo>
                    <a:pt x="16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mtClean="0"/>
            </a:p>
          </p:txBody>
        </p:sp>
        <p:sp>
          <p:nvSpPr>
            <p:cNvPr id="5178" name="Freeform 24"/>
            <p:cNvSpPr>
              <a:spLocks/>
            </p:cNvSpPr>
            <p:nvPr/>
          </p:nvSpPr>
          <p:spPr bwMode="auto">
            <a:xfrm>
              <a:off x="3887" y="1397"/>
              <a:ext cx="25" cy="54"/>
            </a:xfrm>
            <a:custGeom>
              <a:avLst/>
              <a:gdLst>
                <a:gd name="T0" fmla="*/ 1 w 330"/>
                <a:gd name="T1" fmla="*/ 0 h 695"/>
                <a:gd name="T2" fmla="*/ 1 w 330"/>
                <a:gd name="T3" fmla="*/ 0 h 695"/>
                <a:gd name="T4" fmla="*/ 1 w 330"/>
                <a:gd name="T5" fmla="*/ 0 h 695"/>
                <a:gd name="T6" fmla="*/ 1 w 330"/>
                <a:gd name="T7" fmla="*/ 0 h 695"/>
                <a:gd name="T8" fmla="*/ 1 w 330"/>
                <a:gd name="T9" fmla="*/ 0 h 695"/>
                <a:gd name="T10" fmla="*/ 1 w 330"/>
                <a:gd name="T11" fmla="*/ 0 h 695"/>
                <a:gd name="T12" fmla="*/ 2 w 330"/>
                <a:gd name="T13" fmla="*/ 1 h 695"/>
                <a:gd name="T14" fmla="*/ 2 w 330"/>
                <a:gd name="T15" fmla="*/ 1 h 695"/>
                <a:gd name="T16" fmla="*/ 2 w 330"/>
                <a:gd name="T17" fmla="*/ 2 h 695"/>
                <a:gd name="T18" fmla="*/ 2 w 330"/>
                <a:gd name="T19" fmla="*/ 3 h 695"/>
                <a:gd name="T20" fmla="*/ 2 w 330"/>
                <a:gd name="T21" fmla="*/ 3 h 695"/>
                <a:gd name="T22" fmla="*/ 2 w 330"/>
                <a:gd name="T23" fmla="*/ 4 h 695"/>
                <a:gd name="T24" fmla="*/ 1 w 330"/>
                <a:gd name="T25" fmla="*/ 4 h 695"/>
                <a:gd name="T26" fmla="*/ 1 w 330"/>
                <a:gd name="T27" fmla="*/ 4 h 695"/>
                <a:gd name="T28" fmla="*/ 1 w 330"/>
                <a:gd name="T29" fmla="*/ 4 h 695"/>
                <a:gd name="T30" fmla="*/ 1 w 330"/>
                <a:gd name="T31" fmla="*/ 4 h 695"/>
                <a:gd name="T32" fmla="*/ 1 w 330"/>
                <a:gd name="T33" fmla="*/ 4 h 695"/>
                <a:gd name="T34" fmla="*/ 1 w 330"/>
                <a:gd name="T35" fmla="*/ 4 h 695"/>
                <a:gd name="T36" fmla="*/ 1 w 330"/>
                <a:gd name="T37" fmla="*/ 4 h 695"/>
                <a:gd name="T38" fmla="*/ 0 w 330"/>
                <a:gd name="T39" fmla="*/ 4 h 695"/>
                <a:gd name="T40" fmla="*/ 0 w 330"/>
                <a:gd name="T41" fmla="*/ 3 h 695"/>
                <a:gd name="T42" fmla="*/ 0 w 330"/>
                <a:gd name="T43" fmla="*/ 2 h 695"/>
                <a:gd name="T44" fmla="*/ 0 w 330"/>
                <a:gd name="T45" fmla="*/ 1 h 695"/>
                <a:gd name="T46" fmla="*/ 0 w 330"/>
                <a:gd name="T47" fmla="*/ 1 h 695"/>
                <a:gd name="T48" fmla="*/ 1 w 330"/>
                <a:gd name="T49" fmla="*/ 0 h 695"/>
                <a:gd name="T50" fmla="*/ 1 w 330"/>
                <a:gd name="T51" fmla="*/ 0 h 695"/>
                <a:gd name="T52" fmla="*/ 1 w 330"/>
                <a:gd name="T53" fmla="*/ 0 h 695"/>
                <a:gd name="T54" fmla="*/ 1 w 330"/>
                <a:gd name="T55" fmla="*/ 0 h 695"/>
                <a:gd name="T56" fmla="*/ 1 w 330"/>
                <a:gd name="T57" fmla="*/ 0 h 695"/>
                <a:gd name="T58" fmla="*/ 1 w 330"/>
                <a:gd name="T59" fmla="*/ 0 h 695"/>
                <a:gd name="T60" fmla="*/ 1 w 330"/>
                <a:gd name="T61" fmla="*/ 0 h 695"/>
                <a:gd name="T62" fmla="*/ 1 w 330"/>
                <a:gd name="T63" fmla="*/ 0 h 695"/>
                <a:gd name="T64" fmla="*/ 0 w 330"/>
                <a:gd name="T65" fmla="*/ 0 h 695"/>
                <a:gd name="T66" fmla="*/ 0 w 330"/>
                <a:gd name="T67" fmla="*/ 1 h 695"/>
                <a:gd name="T68" fmla="*/ 0 w 330"/>
                <a:gd name="T69" fmla="*/ 2 h 695"/>
                <a:gd name="T70" fmla="*/ 0 w 330"/>
                <a:gd name="T71" fmla="*/ 3 h 695"/>
                <a:gd name="T72" fmla="*/ 0 w 330"/>
                <a:gd name="T73" fmla="*/ 4 h 695"/>
                <a:gd name="T74" fmla="*/ 0 w 330"/>
                <a:gd name="T75" fmla="*/ 4 h 695"/>
                <a:gd name="T76" fmla="*/ 1 w 330"/>
                <a:gd name="T77" fmla="*/ 4 h 695"/>
                <a:gd name="T78" fmla="*/ 1 w 330"/>
                <a:gd name="T79" fmla="*/ 4 h 695"/>
                <a:gd name="T80" fmla="*/ 1 w 330"/>
                <a:gd name="T81" fmla="*/ 4 h 695"/>
                <a:gd name="T82" fmla="*/ 1 w 330"/>
                <a:gd name="T83" fmla="*/ 4 h 695"/>
                <a:gd name="T84" fmla="*/ 1 w 330"/>
                <a:gd name="T85" fmla="*/ 4 h 695"/>
                <a:gd name="T86" fmla="*/ 1 w 330"/>
                <a:gd name="T87" fmla="*/ 4 h 695"/>
                <a:gd name="T88" fmla="*/ 2 w 330"/>
                <a:gd name="T89" fmla="*/ 4 h 695"/>
                <a:gd name="T90" fmla="*/ 2 w 330"/>
                <a:gd name="T91" fmla="*/ 3 h 695"/>
                <a:gd name="T92" fmla="*/ 2 w 330"/>
                <a:gd name="T93" fmla="*/ 3 h 695"/>
                <a:gd name="T94" fmla="*/ 2 w 330"/>
                <a:gd name="T95" fmla="*/ 2 h 695"/>
                <a:gd name="T96" fmla="*/ 2 w 330"/>
                <a:gd name="T97" fmla="*/ 1 h 695"/>
                <a:gd name="T98" fmla="*/ 2 w 330"/>
                <a:gd name="T99" fmla="*/ 1 h 695"/>
                <a:gd name="T100" fmla="*/ 2 w 330"/>
                <a:gd name="T101" fmla="*/ 0 h 695"/>
                <a:gd name="T102" fmla="*/ 1 w 330"/>
                <a:gd name="T103" fmla="*/ 0 h 695"/>
                <a:gd name="T104" fmla="*/ 1 w 330"/>
                <a:gd name="T105" fmla="*/ 0 h 695"/>
                <a:gd name="T106" fmla="*/ 1 w 330"/>
                <a:gd name="T107" fmla="*/ 0 h 695"/>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330" h="695">
                  <a:moveTo>
                    <a:pt x="168" y="0"/>
                  </a:moveTo>
                  <a:lnTo>
                    <a:pt x="167" y="0"/>
                  </a:lnTo>
                  <a:lnTo>
                    <a:pt x="166" y="1"/>
                  </a:lnTo>
                  <a:lnTo>
                    <a:pt x="164" y="2"/>
                  </a:lnTo>
                  <a:lnTo>
                    <a:pt x="164" y="4"/>
                  </a:lnTo>
                  <a:lnTo>
                    <a:pt x="164" y="6"/>
                  </a:lnTo>
                  <a:lnTo>
                    <a:pt x="166" y="6"/>
                  </a:lnTo>
                  <a:lnTo>
                    <a:pt x="167" y="7"/>
                  </a:lnTo>
                  <a:lnTo>
                    <a:pt x="174" y="7"/>
                  </a:lnTo>
                  <a:lnTo>
                    <a:pt x="191" y="10"/>
                  </a:lnTo>
                  <a:lnTo>
                    <a:pt x="190" y="10"/>
                  </a:lnTo>
                  <a:lnTo>
                    <a:pt x="198" y="14"/>
                  </a:lnTo>
                  <a:lnTo>
                    <a:pt x="198" y="13"/>
                  </a:lnTo>
                  <a:lnTo>
                    <a:pt x="213" y="20"/>
                  </a:lnTo>
                  <a:lnTo>
                    <a:pt x="212" y="20"/>
                  </a:lnTo>
                  <a:lnTo>
                    <a:pt x="227" y="31"/>
                  </a:lnTo>
                  <a:lnTo>
                    <a:pt x="226" y="31"/>
                  </a:lnTo>
                  <a:lnTo>
                    <a:pt x="241" y="47"/>
                  </a:lnTo>
                  <a:lnTo>
                    <a:pt x="254" y="64"/>
                  </a:lnTo>
                  <a:lnTo>
                    <a:pt x="278" y="104"/>
                  </a:lnTo>
                  <a:lnTo>
                    <a:pt x="288" y="130"/>
                  </a:lnTo>
                  <a:lnTo>
                    <a:pt x="296" y="156"/>
                  </a:lnTo>
                  <a:lnTo>
                    <a:pt x="314" y="213"/>
                  </a:lnTo>
                  <a:lnTo>
                    <a:pt x="319" y="246"/>
                  </a:lnTo>
                  <a:lnTo>
                    <a:pt x="324" y="313"/>
                  </a:lnTo>
                  <a:lnTo>
                    <a:pt x="324" y="312"/>
                  </a:lnTo>
                  <a:lnTo>
                    <a:pt x="324" y="382"/>
                  </a:lnTo>
                  <a:lnTo>
                    <a:pt x="320" y="415"/>
                  </a:lnTo>
                  <a:lnTo>
                    <a:pt x="319" y="450"/>
                  </a:lnTo>
                  <a:lnTo>
                    <a:pt x="319" y="449"/>
                  </a:lnTo>
                  <a:lnTo>
                    <a:pt x="314" y="481"/>
                  </a:lnTo>
                  <a:lnTo>
                    <a:pt x="314" y="480"/>
                  </a:lnTo>
                  <a:lnTo>
                    <a:pt x="296" y="538"/>
                  </a:lnTo>
                  <a:lnTo>
                    <a:pt x="288" y="565"/>
                  </a:lnTo>
                  <a:lnTo>
                    <a:pt x="266" y="611"/>
                  </a:lnTo>
                  <a:lnTo>
                    <a:pt x="266" y="610"/>
                  </a:lnTo>
                  <a:lnTo>
                    <a:pt x="254" y="631"/>
                  </a:lnTo>
                  <a:lnTo>
                    <a:pt x="226" y="661"/>
                  </a:lnTo>
                  <a:lnTo>
                    <a:pt x="227" y="661"/>
                  </a:lnTo>
                  <a:lnTo>
                    <a:pt x="212" y="674"/>
                  </a:lnTo>
                  <a:lnTo>
                    <a:pt x="212" y="673"/>
                  </a:lnTo>
                  <a:lnTo>
                    <a:pt x="198" y="683"/>
                  </a:lnTo>
                  <a:lnTo>
                    <a:pt x="199" y="683"/>
                  </a:lnTo>
                  <a:lnTo>
                    <a:pt x="191" y="684"/>
                  </a:lnTo>
                  <a:lnTo>
                    <a:pt x="190" y="685"/>
                  </a:lnTo>
                  <a:lnTo>
                    <a:pt x="181" y="688"/>
                  </a:lnTo>
                  <a:lnTo>
                    <a:pt x="182" y="688"/>
                  </a:lnTo>
                  <a:lnTo>
                    <a:pt x="174" y="690"/>
                  </a:lnTo>
                  <a:lnTo>
                    <a:pt x="158" y="690"/>
                  </a:lnTo>
                  <a:lnTo>
                    <a:pt x="159" y="690"/>
                  </a:lnTo>
                  <a:lnTo>
                    <a:pt x="150" y="688"/>
                  </a:lnTo>
                  <a:lnTo>
                    <a:pt x="151" y="688"/>
                  </a:lnTo>
                  <a:lnTo>
                    <a:pt x="143" y="685"/>
                  </a:lnTo>
                  <a:lnTo>
                    <a:pt x="142" y="684"/>
                  </a:lnTo>
                  <a:lnTo>
                    <a:pt x="134" y="683"/>
                  </a:lnTo>
                  <a:lnTo>
                    <a:pt x="135" y="683"/>
                  </a:lnTo>
                  <a:lnTo>
                    <a:pt x="121" y="673"/>
                  </a:lnTo>
                  <a:lnTo>
                    <a:pt x="121" y="674"/>
                  </a:lnTo>
                  <a:lnTo>
                    <a:pt x="105" y="661"/>
                  </a:lnTo>
                  <a:lnTo>
                    <a:pt x="106" y="661"/>
                  </a:lnTo>
                  <a:lnTo>
                    <a:pt x="90" y="646"/>
                  </a:lnTo>
                  <a:lnTo>
                    <a:pt x="78" y="631"/>
                  </a:lnTo>
                  <a:lnTo>
                    <a:pt x="65" y="610"/>
                  </a:lnTo>
                  <a:lnTo>
                    <a:pt x="65" y="611"/>
                  </a:lnTo>
                  <a:lnTo>
                    <a:pt x="52" y="588"/>
                  </a:lnTo>
                  <a:lnTo>
                    <a:pt x="53" y="588"/>
                  </a:lnTo>
                  <a:lnTo>
                    <a:pt x="35" y="538"/>
                  </a:lnTo>
                  <a:lnTo>
                    <a:pt x="26" y="510"/>
                  </a:lnTo>
                  <a:lnTo>
                    <a:pt x="20" y="480"/>
                  </a:lnTo>
                  <a:lnTo>
                    <a:pt x="20" y="481"/>
                  </a:lnTo>
                  <a:lnTo>
                    <a:pt x="10" y="415"/>
                  </a:lnTo>
                  <a:lnTo>
                    <a:pt x="5" y="346"/>
                  </a:lnTo>
                  <a:lnTo>
                    <a:pt x="5" y="347"/>
                  </a:lnTo>
                  <a:lnTo>
                    <a:pt x="10" y="278"/>
                  </a:lnTo>
                  <a:lnTo>
                    <a:pt x="20" y="213"/>
                  </a:lnTo>
                  <a:lnTo>
                    <a:pt x="26" y="184"/>
                  </a:lnTo>
                  <a:lnTo>
                    <a:pt x="35" y="156"/>
                  </a:lnTo>
                  <a:lnTo>
                    <a:pt x="53" y="103"/>
                  </a:lnTo>
                  <a:lnTo>
                    <a:pt x="52" y="104"/>
                  </a:lnTo>
                  <a:lnTo>
                    <a:pt x="65" y="84"/>
                  </a:lnTo>
                  <a:lnTo>
                    <a:pt x="90" y="47"/>
                  </a:lnTo>
                  <a:lnTo>
                    <a:pt x="106" y="31"/>
                  </a:lnTo>
                  <a:lnTo>
                    <a:pt x="105" y="31"/>
                  </a:lnTo>
                  <a:lnTo>
                    <a:pt x="121" y="20"/>
                  </a:lnTo>
                  <a:lnTo>
                    <a:pt x="120" y="20"/>
                  </a:lnTo>
                  <a:lnTo>
                    <a:pt x="135" y="13"/>
                  </a:lnTo>
                  <a:lnTo>
                    <a:pt x="134" y="14"/>
                  </a:lnTo>
                  <a:lnTo>
                    <a:pt x="142" y="10"/>
                  </a:lnTo>
                  <a:lnTo>
                    <a:pt x="159" y="7"/>
                  </a:lnTo>
                  <a:lnTo>
                    <a:pt x="158" y="7"/>
                  </a:lnTo>
                  <a:lnTo>
                    <a:pt x="168" y="7"/>
                  </a:lnTo>
                  <a:lnTo>
                    <a:pt x="169" y="6"/>
                  </a:lnTo>
                  <a:lnTo>
                    <a:pt x="170" y="6"/>
                  </a:lnTo>
                  <a:lnTo>
                    <a:pt x="170" y="4"/>
                  </a:lnTo>
                  <a:lnTo>
                    <a:pt x="170" y="2"/>
                  </a:lnTo>
                  <a:lnTo>
                    <a:pt x="170" y="1"/>
                  </a:lnTo>
                  <a:lnTo>
                    <a:pt x="169" y="1"/>
                  </a:lnTo>
                  <a:lnTo>
                    <a:pt x="168" y="0"/>
                  </a:lnTo>
                  <a:lnTo>
                    <a:pt x="158" y="0"/>
                  </a:lnTo>
                  <a:lnTo>
                    <a:pt x="141" y="4"/>
                  </a:lnTo>
                  <a:lnTo>
                    <a:pt x="133" y="8"/>
                  </a:lnTo>
                  <a:lnTo>
                    <a:pt x="132" y="8"/>
                  </a:lnTo>
                  <a:lnTo>
                    <a:pt x="118" y="15"/>
                  </a:lnTo>
                  <a:lnTo>
                    <a:pt x="117" y="15"/>
                  </a:lnTo>
                  <a:lnTo>
                    <a:pt x="102" y="27"/>
                  </a:lnTo>
                  <a:lnTo>
                    <a:pt x="86" y="43"/>
                  </a:lnTo>
                  <a:lnTo>
                    <a:pt x="85" y="43"/>
                  </a:lnTo>
                  <a:lnTo>
                    <a:pt x="61" y="81"/>
                  </a:lnTo>
                  <a:lnTo>
                    <a:pt x="48" y="101"/>
                  </a:lnTo>
                  <a:lnTo>
                    <a:pt x="47" y="102"/>
                  </a:lnTo>
                  <a:lnTo>
                    <a:pt x="29" y="154"/>
                  </a:lnTo>
                  <a:lnTo>
                    <a:pt x="21" y="183"/>
                  </a:lnTo>
                  <a:lnTo>
                    <a:pt x="13" y="212"/>
                  </a:lnTo>
                  <a:lnTo>
                    <a:pt x="5" y="277"/>
                  </a:lnTo>
                  <a:lnTo>
                    <a:pt x="0" y="346"/>
                  </a:lnTo>
                  <a:lnTo>
                    <a:pt x="0" y="347"/>
                  </a:lnTo>
                  <a:lnTo>
                    <a:pt x="5" y="416"/>
                  </a:lnTo>
                  <a:lnTo>
                    <a:pt x="13" y="481"/>
                  </a:lnTo>
                  <a:lnTo>
                    <a:pt x="13" y="483"/>
                  </a:lnTo>
                  <a:lnTo>
                    <a:pt x="21" y="511"/>
                  </a:lnTo>
                  <a:lnTo>
                    <a:pt x="29" y="539"/>
                  </a:lnTo>
                  <a:lnTo>
                    <a:pt x="47" y="590"/>
                  </a:lnTo>
                  <a:lnTo>
                    <a:pt x="48" y="590"/>
                  </a:lnTo>
                  <a:lnTo>
                    <a:pt x="61" y="613"/>
                  </a:lnTo>
                  <a:lnTo>
                    <a:pt x="61" y="614"/>
                  </a:lnTo>
                  <a:lnTo>
                    <a:pt x="74" y="634"/>
                  </a:lnTo>
                  <a:lnTo>
                    <a:pt x="86" y="649"/>
                  </a:lnTo>
                  <a:lnTo>
                    <a:pt x="86" y="650"/>
                  </a:lnTo>
                  <a:lnTo>
                    <a:pt x="102" y="665"/>
                  </a:lnTo>
                  <a:lnTo>
                    <a:pt x="117" y="678"/>
                  </a:lnTo>
                  <a:lnTo>
                    <a:pt x="132" y="688"/>
                  </a:lnTo>
                  <a:lnTo>
                    <a:pt x="133" y="688"/>
                  </a:lnTo>
                  <a:lnTo>
                    <a:pt x="141" y="690"/>
                  </a:lnTo>
                  <a:lnTo>
                    <a:pt x="149" y="693"/>
                  </a:lnTo>
                  <a:lnTo>
                    <a:pt x="150" y="694"/>
                  </a:lnTo>
                  <a:lnTo>
                    <a:pt x="158" y="695"/>
                  </a:lnTo>
                  <a:lnTo>
                    <a:pt x="174" y="695"/>
                  </a:lnTo>
                  <a:lnTo>
                    <a:pt x="183" y="694"/>
                  </a:lnTo>
                  <a:lnTo>
                    <a:pt x="184" y="693"/>
                  </a:lnTo>
                  <a:lnTo>
                    <a:pt x="192" y="690"/>
                  </a:lnTo>
                  <a:lnTo>
                    <a:pt x="191" y="690"/>
                  </a:lnTo>
                  <a:lnTo>
                    <a:pt x="200" y="688"/>
                  </a:lnTo>
                  <a:lnTo>
                    <a:pt x="201" y="688"/>
                  </a:lnTo>
                  <a:lnTo>
                    <a:pt x="215" y="678"/>
                  </a:lnTo>
                  <a:lnTo>
                    <a:pt x="230" y="665"/>
                  </a:lnTo>
                  <a:lnTo>
                    <a:pt x="258" y="635"/>
                  </a:lnTo>
                  <a:lnTo>
                    <a:pt x="259" y="634"/>
                  </a:lnTo>
                  <a:lnTo>
                    <a:pt x="271" y="614"/>
                  </a:lnTo>
                  <a:lnTo>
                    <a:pt x="271" y="613"/>
                  </a:lnTo>
                  <a:lnTo>
                    <a:pt x="293" y="567"/>
                  </a:lnTo>
                  <a:lnTo>
                    <a:pt x="302" y="539"/>
                  </a:lnTo>
                  <a:lnTo>
                    <a:pt x="319" y="483"/>
                  </a:lnTo>
                  <a:lnTo>
                    <a:pt x="319" y="481"/>
                  </a:lnTo>
                  <a:lnTo>
                    <a:pt x="324" y="450"/>
                  </a:lnTo>
                  <a:lnTo>
                    <a:pt x="326" y="415"/>
                  </a:lnTo>
                  <a:lnTo>
                    <a:pt x="326" y="416"/>
                  </a:lnTo>
                  <a:lnTo>
                    <a:pt x="330" y="383"/>
                  </a:lnTo>
                  <a:lnTo>
                    <a:pt x="330" y="382"/>
                  </a:lnTo>
                  <a:lnTo>
                    <a:pt x="330" y="312"/>
                  </a:lnTo>
                  <a:lnTo>
                    <a:pt x="324" y="245"/>
                  </a:lnTo>
                  <a:lnTo>
                    <a:pt x="319" y="212"/>
                  </a:lnTo>
                  <a:lnTo>
                    <a:pt x="302" y="154"/>
                  </a:lnTo>
                  <a:lnTo>
                    <a:pt x="293" y="128"/>
                  </a:lnTo>
                  <a:lnTo>
                    <a:pt x="283" y="101"/>
                  </a:lnTo>
                  <a:lnTo>
                    <a:pt x="259" y="60"/>
                  </a:lnTo>
                  <a:lnTo>
                    <a:pt x="258" y="60"/>
                  </a:lnTo>
                  <a:lnTo>
                    <a:pt x="245" y="43"/>
                  </a:lnTo>
                  <a:lnTo>
                    <a:pt x="230" y="27"/>
                  </a:lnTo>
                  <a:lnTo>
                    <a:pt x="215" y="15"/>
                  </a:lnTo>
                  <a:lnTo>
                    <a:pt x="200" y="8"/>
                  </a:lnTo>
                  <a:lnTo>
                    <a:pt x="192" y="4"/>
                  </a:lnTo>
                  <a:lnTo>
                    <a:pt x="191" y="4"/>
                  </a:lnTo>
                  <a:lnTo>
                    <a:pt x="174" y="0"/>
                  </a:lnTo>
                  <a:lnTo>
                    <a:pt x="16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mtClean="0"/>
            </a:p>
          </p:txBody>
        </p:sp>
        <p:sp>
          <p:nvSpPr>
            <p:cNvPr id="5179" name="Freeform 25"/>
            <p:cNvSpPr>
              <a:spLocks/>
            </p:cNvSpPr>
            <p:nvPr/>
          </p:nvSpPr>
          <p:spPr bwMode="auto">
            <a:xfrm>
              <a:off x="3784" y="1463"/>
              <a:ext cx="163" cy="69"/>
            </a:xfrm>
            <a:custGeom>
              <a:avLst/>
              <a:gdLst>
                <a:gd name="T0" fmla="*/ 1 w 2118"/>
                <a:gd name="T1" fmla="*/ 3 h 896"/>
                <a:gd name="T2" fmla="*/ 1 w 2118"/>
                <a:gd name="T3" fmla="*/ 4 h 896"/>
                <a:gd name="T4" fmla="*/ 2 w 2118"/>
                <a:gd name="T5" fmla="*/ 4 h 896"/>
                <a:gd name="T6" fmla="*/ 2 w 2118"/>
                <a:gd name="T7" fmla="*/ 5 h 896"/>
                <a:gd name="T8" fmla="*/ 3 w 2118"/>
                <a:gd name="T9" fmla="*/ 5 h 896"/>
                <a:gd name="T10" fmla="*/ 3 w 2118"/>
                <a:gd name="T11" fmla="*/ 5 h 896"/>
                <a:gd name="T12" fmla="*/ 4 w 2118"/>
                <a:gd name="T13" fmla="*/ 5 h 896"/>
                <a:gd name="T14" fmla="*/ 4 w 2118"/>
                <a:gd name="T15" fmla="*/ 5 h 896"/>
                <a:gd name="T16" fmla="*/ 5 w 2118"/>
                <a:gd name="T17" fmla="*/ 5 h 896"/>
                <a:gd name="T18" fmla="*/ 6 w 2118"/>
                <a:gd name="T19" fmla="*/ 5 h 896"/>
                <a:gd name="T20" fmla="*/ 6 w 2118"/>
                <a:gd name="T21" fmla="*/ 5 h 896"/>
                <a:gd name="T22" fmla="*/ 7 w 2118"/>
                <a:gd name="T23" fmla="*/ 4 h 896"/>
                <a:gd name="T24" fmla="*/ 8 w 2118"/>
                <a:gd name="T25" fmla="*/ 4 h 896"/>
                <a:gd name="T26" fmla="*/ 9 w 2118"/>
                <a:gd name="T27" fmla="*/ 4 h 896"/>
                <a:gd name="T28" fmla="*/ 10 w 2118"/>
                <a:gd name="T29" fmla="*/ 3 h 896"/>
                <a:gd name="T30" fmla="*/ 11 w 2118"/>
                <a:gd name="T31" fmla="*/ 2 h 896"/>
                <a:gd name="T32" fmla="*/ 12 w 2118"/>
                <a:gd name="T33" fmla="*/ 0 h 896"/>
                <a:gd name="T34" fmla="*/ 12 w 2118"/>
                <a:gd name="T35" fmla="*/ 1 h 896"/>
                <a:gd name="T36" fmla="*/ 12 w 2118"/>
                <a:gd name="T37" fmla="*/ 1 h 896"/>
                <a:gd name="T38" fmla="*/ 12 w 2118"/>
                <a:gd name="T39" fmla="*/ 1 h 896"/>
                <a:gd name="T40" fmla="*/ 13 w 2118"/>
                <a:gd name="T41" fmla="*/ 1 h 896"/>
                <a:gd name="T42" fmla="*/ 13 w 2118"/>
                <a:gd name="T43" fmla="*/ 0 h 896"/>
                <a:gd name="T44" fmla="*/ 12 w 2118"/>
                <a:gd name="T45" fmla="*/ 0 h 896"/>
                <a:gd name="T46" fmla="*/ 12 w 2118"/>
                <a:gd name="T47" fmla="*/ 0 h 896"/>
                <a:gd name="T48" fmla="*/ 12 w 2118"/>
                <a:gd name="T49" fmla="*/ 0 h 896"/>
                <a:gd name="T50" fmla="*/ 12 w 2118"/>
                <a:gd name="T51" fmla="*/ 0 h 896"/>
                <a:gd name="T52" fmla="*/ 12 w 2118"/>
                <a:gd name="T53" fmla="*/ 0 h 896"/>
                <a:gd name="T54" fmla="*/ 12 w 2118"/>
                <a:gd name="T55" fmla="*/ 0 h 896"/>
                <a:gd name="T56" fmla="*/ 12 w 2118"/>
                <a:gd name="T57" fmla="*/ 0 h 896"/>
                <a:gd name="T58" fmla="*/ 12 w 2118"/>
                <a:gd name="T59" fmla="*/ 0 h 896"/>
                <a:gd name="T60" fmla="*/ 11 w 2118"/>
                <a:gd name="T61" fmla="*/ 1 h 896"/>
                <a:gd name="T62" fmla="*/ 10 w 2118"/>
                <a:gd name="T63" fmla="*/ 2 h 896"/>
                <a:gd name="T64" fmla="*/ 10 w 2118"/>
                <a:gd name="T65" fmla="*/ 2 h 896"/>
                <a:gd name="T66" fmla="*/ 9 w 2118"/>
                <a:gd name="T67" fmla="*/ 3 h 896"/>
                <a:gd name="T68" fmla="*/ 8 w 2118"/>
                <a:gd name="T69" fmla="*/ 3 h 896"/>
                <a:gd name="T70" fmla="*/ 8 w 2118"/>
                <a:gd name="T71" fmla="*/ 4 h 896"/>
                <a:gd name="T72" fmla="*/ 7 w 2118"/>
                <a:gd name="T73" fmla="*/ 4 h 896"/>
                <a:gd name="T74" fmla="*/ 7 w 2118"/>
                <a:gd name="T75" fmla="*/ 4 h 896"/>
                <a:gd name="T76" fmla="*/ 6 w 2118"/>
                <a:gd name="T77" fmla="*/ 5 h 896"/>
                <a:gd name="T78" fmla="*/ 5 w 2118"/>
                <a:gd name="T79" fmla="*/ 5 h 896"/>
                <a:gd name="T80" fmla="*/ 5 w 2118"/>
                <a:gd name="T81" fmla="*/ 5 h 896"/>
                <a:gd name="T82" fmla="*/ 4 w 2118"/>
                <a:gd name="T83" fmla="*/ 5 h 896"/>
                <a:gd name="T84" fmla="*/ 3 w 2118"/>
                <a:gd name="T85" fmla="*/ 5 h 896"/>
                <a:gd name="T86" fmla="*/ 3 w 2118"/>
                <a:gd name="T87" fmla="*/ 5 h 896"/>
                <a:gd name="T88" fmla="*/ 2 w 2118"/>
                <a:gd name="T89" fmla="*/ 4 h 896"/>
                <a:gd name="T90" fmla="*/ 2 w 2118"/>
                <a:gd name="T91" fmla="*/ 4 h 896"/>
                <a:gd name="T92" fmla="*/ 1 w 2118"/>
                <a:gd name="T93" fmla="*/ 4 h 896"/>
                <a:gd name="T94" fmla="*/ 1 w 2118"/>
                <a:gd name="T95" fmla="*/ 3 h 896"/>
                <a:gd name="T96" fmla="*/ 0 w 2118"/>
                <a:gd name="T97" fmla="*/ 2 h 896"/>
                <a:gd name="T98" fmla="*/ 0 w 2118"/>
                <a:gd name="T99" fmla="*/ 2 h 896"/>
                <a:gd name="T100" fmla="*/ 0 w 2118"/>
                <a:gd name="T101" fmla="*/ 2 h 896"/>
                <a:gd name="T102" fmla="*/ 0 w 2118"/>
                <a:gd name="T103" fmla="*/ 2 h 896"/>
                <a:gd name="T104" fmla="*/ 1 w 2118"/>
                <a:gd name="T105" fmla="*/ 2 h 896"/>
                <a:gd name="T106" fmla="*/ 1 w 2118"/>
                <a:gd name="T107" fmla="*/ 2 h 896"/>
                <a:gd name="T108" fmla="*/ 0 w 2118"/>
                <a:gd name="T109" fmla="*/ 2 h 896"/>
                <a:gd name="T110" fmla="*/ 0 w 2118"/>
                <a:gd name="T111" fmla="*/ 2 h 896"/>
                <a:gd name="T112" fmla="*/ 0 w 2118"/>
                <a:gd name="T113" fmla="*/ 2 h 896"/>
                <a:gd name="T114" fmla="*/ 0 w 2118"/>
                <a:gd name="T115" fmla="*/ 2 h 896"/>
                <a:gd name="T116" fmla="*/ 0 w 2118"/>
                <a:gd name="T117" fmla="*/ 3 h 896"/>
                <a:gd name="T118" fmla="*/ 0 w 2118"/>
                <a:gd name="T119" fmla="*/ 3 h 896"/>
                <a:gd name="T120" fmla="*/ 0 w 2118"/>
                <a:gd name="T121" fmla="*/ 3 h 896"/>
                <a:gd name="T122" fmla="*/ 0 w 2118"/>
                <a:gd name="T123" fmla="*/ 3 h 896"/>
                <a:gd name="T124" fmla="*/ 0 w 2118"/>
                <a:gd name="T125" fmla="*/ 3 h 89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118" h="896">
                  <a:moveTo>
                    <a:pt x="61" y="432"/>
                  </a:moveTo>
                  <a:lnTo>
                    <a:pt x="90" y="480"/>
                  </a:lnTo>
                  <a:lnTo>
                    <a:pt x="149" y="565"/>
                  </a:lnTo>
                  <a:lnTo>
                    <a:pt x="180" y="603"/>
                  </a:lnTo>
                  <a:lnTo>
                    <a:pt x="210" y="638"/>
                  </a:lnTo>
                  <a:lnTo>
                    <a:pt x="271" y="702"/>
                  </a:lnTo>
                  <a:lnTo>
                    <a:pt x="336" y="757"/>
                  </a:lnTo>
                  <a:lnTo>
                    <a:pt x="367" y="781"/>
                  </a:lnTo>
                  <a:lnTo>
                    <a:pt x="400" y="802"/>
                  </a:lnTo>
                  <a:lnTo>
                    <a:pt x="462" y="836"/>
                  </a:lnTo>
                  <a:lnTo>
                    <a:pt x="497" y="851"/>
                  </a:lnTo>
                  <a:lnTo>
                    <a:pt x="529" y="863"/>
                  </a:lnTo>
                  <a:lnTo>
                    <a:pt x="564" y="874"/>
                  </a:lnTo>
                  <a:lnTo>
                    <a:pt x="629" y="889"/>
                  </a:lnTo>
                  <a:lnTo>
                    <a:pt x="664" y="894"/>
                  </a:lnTo>
                  <a:lnTo>
                    <a:pt x="732" y="896"/>
                  </a:lnTo>
                  <a:lnTo>
                    <a:pt x="766" y="896"/>
                  </a:lnTo>
                  <a:lnTo>
                    <a:pt x="832" y="891"/>
                  </a:lnTo>
                  <a:lnTo>
                    <a:pt x="899" y="877"/>
                  </a:lnTo>
                  <a:lnTo>
                    <a:pt x="936" y="868"/>
                  </a:lnTo>
                  <a:lnTo>
                    <a:pt x="1004" y="850"/>
                  </a:lnTo>
                  <a:lnTo>
                    <a:pt x="1071" y="822"/>
                  </a:lnTo>
                  <a:lnTo>
                    <a:pt x="1105" y="809"/>
                  </a:lnTo>
                  <a:lnTo>
                    <a:pt x="1207" y="758"/>
                  </a:lnTo>
                  <a:lnTo>
                    <a:pt x="1238" y="740"/>
                  </a:lnTo>
                  <a:lnTo>
                    <a:pt x="1306" y="701"/>
                  </a:lnTo>
                  <a:lnTo>
                    <a:pt x="1373" y="658"/>
                  </a:lnTo>
                  <a:lnTo>
                    <a:pt x="1436" y="614"/>
                  </a:lnTo>
                  <a:lnTo>
                    <a:pt x="1502" y="565"/>
                  </a:lnTo>
                  <a:lnTo>
                    <a:pt x="1625" y="466"/>
                  </a:lnTo>
                  <a:lnTo>
                    <a:pt x="1687" y="416"/>
                  </a:lnTo>
                  <a:lnTo>
                    <a:pt x="1857" y="264"/>
                  </a:lnTo>
                  <a:lnTo>
                    <a:pt x="1962" y="165"/>
                  </a:lnTo>
                  <a:lnTo>
                    <a:pt x="2060" y="77"/>
                  </a:lnTo>
                  <a:lnTo>
                    <a:pt x="2070" y="95"/>
                  </a:lnTo>
                  <a:lnTo>
                    <a:pt x="2082" y="110"/>
                  </a:lnTo>
                  <a:lnTo>
                    <a:pt x="2088" y="114"/>
                  </a:lnTo>
                  <a:lnTo>
                    <a:pt x="2095" y="116"/>
                  </a:lnTo>
                  <a:lnTo>
                    <a:pt x="2099" y="118"/>
                  </a:lnTo>
                  <a:lnTo>
                    <a:pt x="2104" y="116"/>
                  </a:lnTo>
                  <a:lnTo>
                    <a:pt x="2110" y="113"/>
                  </a:lnTo>
                  <a:lnTo>
                    <a:pt x="2114" y="108"/>
                  </a:lnTo>
                  <a:lnTo>
                    <a:pt x="2118" y="94"/>
                  </a:lnTo>
                  <a:lnTo>
                    <a:pt x="2118" y="83"/>
                  </a:lnTo>
                  <a:lnTo>
                    <a:pt x="2116" y="72"/>
                  </a:lnTo>
                  <a:lnTo>
                    <a:pt x="2110" y="49"/>
                  </a:lnTo>
                  <a:lnTo>
                    <a:pt x="2104" y="37"/>
                  </a:lnTo>
                  <a:lnTo>
                    <a:pt x="2091" y="18"/>
                  </a:lnTo>
                  <a:lnTo>
                    <a:pt x="2079" y="5"/>
                  </a:lnTo>
                  <a:lnTo>
                    <a:pt x="2072" y="1"/>
                  </a:lnTo>
                  <a:lnTo>
                    <a:pt x="2067" y="0"/>
                  </a:lnTo>
                  <a:lnTo>
                    <a:pt x="2060" y="1"/>
                  </a:lnTo>
                  <a:lnTo>
                    <a:pt x="2055" y="3"/>
                  </a:lnTo>
                  <a:lnTo>
                    <a:pt x="2052" y="8"/>
                  </a:lnTo>
                  <a:lnTo>
                    <a:pt x="2047" y="20"/>
                  </a:lnTo>
                  <a:lnTo>
                    <a:pt x="2047" y="37"/>
                  </a:lnTo>
                  <a:lnTo>
                    <a:pt x="2052" y="57"/>
                  </a:lnTo>
                  <a:lnTo>
                    <a:pt x="2050" y="57"/>
                  </a:lnTo>
                  <a:lnTo>
                    <a:pt x="2045" y="59"/>
                  </a:lnTo>
                  <a:lnTo>
                    <a:pt x="2044" y="59"/>
                  </a:lnTo>
                  <a:lnTo>
                    <a:pt x="2044" y="64"/>
                  </a:lnTo>
                  <a:lnTo>
                    <a:pt x="1873" y="224"/>
                  </a:lnTo>
                  <a:lnTo>
                    <a:pt x="1821" y="270"/>
                  </a:lnTo>
                  <a:lnTo>
                    <a:pt x="1771" y="316"/>
                  </a:lnTo>
                  <a:lnTo>
                    <a:pt x="1715" y="363"/>
                  </a:lnTo>
                  <a:lnTo>
                    <a:pt x="1659" y="409"/>
                  </a:lnTo>
                  <a:lnTo>
                    <a:pt x="1600" y="453"/>
                  </a:lnTo>
                  <a:lnTo>
                    <a:pt x="1539" y="498"/>
                  </a:lnTo>
                  <a:lnTo>
                    <a:pt x="1477" y="543"/>
                  </a:lnTo>
                  <a:lnTo>
                    <a:pt x="1415" y="584"/>
                  </a:lnTo>
                  <a:lnTo>
                    <a:pt x="1348" y="625"/>
                  </a:lnTo>
                  <a:lnTo>
                    <a:pt x="1284" y="663"/>
                  </a:lnTo>
                  <a:lnTo>
                    <a:pt x="1249" y="680"/>
                  </a:lnTo>
                  <a:lnTo>
                    <a:pt x="1215" y="697"/>
                  </a:lnTo>
                  <a:lnTo>
                    <a:pt x="1182" y="712"/>
                  </a:lnTo>
                  <a:lnTo>
                    <a:pt x="1148" y="730"/>
                  </a:lnTo>
                  <a:lnTo>
                    <a:pt x="1045" y="769"/>
                  </a:lnTo>
                  <a:lnTo>
                    <a:pt x="975" y="788"/>
                  </a:lnTo>
                  <a:lnTo>
                    <a:pt x="905" y="805"/>
                  </a:lnTo>
                  <a:lnTo>
                    <a:pt x="834" y="816"/>
                  </a:lnTo>
                  <a:lnTo>
                    <a:pt x="800" y="817"/>
                  </a:lnTo>
                  <a:lnTo>
                    <a:pt x="766" y="820"/>
                  </a:lnTo>
                  <a:lnTo>
                    <a:pt x="732" y="820"/>
                  </a:lnTo>
                  <a:lnTo>
                    <a:pt x="698" y="817"/>
                  </a:lnTo>
                  <a:lnTo>
                    <a:pt x="626" y="812"/>
                  </a:lnTo>
                  <a:lnTo>
                    <a:pt x="591" y="805"/>
                  </a:lnTo>
                  <a:lnTo>
                    <a:pt x="524" y="785"/>
                  </a:lnTo>
                  <a:lnTo>
                    <a:pt x="490" y="773"/>
                  </a:lnTo>
                  <a:lnTo>
                    <a:pt x="456" y="758"/>
                  </a:lnTo>
                  <a:lnTo>
                    <a:pt x="388" y="725"/>
                  </a:lnTo>
                  <a:lnTo>
                    <a:pt x="356" y="704"/>
                  </a:lnTo>
                  <a:lnTo>
                    <a:pt x="291" y="658"/>
                  </a:lnTo>
                  <a:lnTo>
                    <a:pt x="259" y="630"/>
                  </a:lnTo>
                  <a:lnTo>
                    <a:pt x="226" y="601"/>
                  </a:lnTo>
                  <a:lnTo>
                    <a:pt x="195" y="568"/>
                  </a:lnTo>
                  <a:lnTo>
                    <a:pt x="133" y="498"/>
                  </a:lnTo>
                  <a:lnTo>
                    <a:pt x="102" y="457"/>
                  </a:lnTo>
                  <a:lnTo>
                    <a:pt x="74" y="418"/>
                  </a:lnTo>
                  <a:lnTo>
                    <a:pt x="74" y="416"/>
                  </a:lnTo>
                  <a:lnTo>
                    <a:pt x="72" y="416"/>
                  </a:lnTo>
                  <a:lnTo>
                    <a:pt x="72" y="414"/>
                  </a:lnTo>
                  <a:lnTo>
                    <a:pt x="71" y="414"/>
                  </a:lnTo>
                  <a:lnTo>
                    <a:pt x="77" y="398"/>
                  </a:lnTo>
                  <a:lnTo>
                    <a:pt x="82" y="382"/>
                  </a:lnTo>
                  <a:lnTo>
                    <a:pt x="86" y="370"/>
                  </a:lnTo>
                  <a:lnTo>
                    <a:pt x="87" y="356"/>
                  </a:lnTo>
                  <a:lnTo>
                    <a:pt x="89" y="346"/>
                  </a:lnTo>
                  <a:lnTo>
                    <a:pt x="86" y="332"/>
                  </a:lnTo>
                  <a:lnTo>
                    <a:pt x="80" y="327"/>
                  </a:lnTo>
                  <a:lnTo>
                    <a:pt x="74" y="327"/>
                  </a:lnTo>
                  <a:lnTo>
                    <a:pt x="66" y="329"/>
                  </a:lnTo>
                  <a:lnTo>
                    <a:pt x="61" y="334"/>
                  </a:lnTo>
                  <a:lnTo>
                    <a:pt x="53" y="342"/>
                  </a:lnTo>
                  <a:lnTo>
                    <a:pt x="44" y="351"/>
                  </a:lnTo>
                  <a:lnTo>
                    <a:pt x="27" y="378"/>
                  </a:lnTo>
                  <a:lnTo>
                    <a:pt x="13" y="409"/>
                  </a:lnTo>
                  <a:lnTo>
                    <a:pt x="8" y="424"/>
                  </a:lnTo>
                  <a:lnTo>
                    <a:pt x="4" y="438"/>
                  </a:lnTo>
                  <a:lnTo>
                    <a:pt x="0" y="462"/>
                  </a:lnTo>
                  <a:lnTo>
                    <a:pt x="4" y="480"/>
                  </a:lnTo>
                  <a:lnTo>
                    <a:pt x="8" y="483"/>
                  </a:lnTo>
                  <a:lnTo>
                    <a:pt x="13" y="483"/>
                  </a:lnTo>
                  <a:lnTo>
                    <a:pt x="20" y="481"/>
                  </a:lnTo>
                  <a:lnTo>
                    <a:pt x="33" y="473"/>
                  </a:lnTo>
                  <a:lnTo>
                    <a:pt x="48" y="453"/>
                  </a:lnTo>
                  <a:lnTo>
                    <a:pt x="55" y="445"/>
                  </a:lnTo>
                  <a:lnTo>
                    <a:pt x="61" y="43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mtClean="0"/>
            </a:p>
          </p:txBody>
        </p:sp>
        <p:sp>
          <p:nvSpPr>
            <p:cNvPr id="5180" name="Freeform 26"/>
            <p:cNvSpPr>
              <a:spLocks/>
            </p:cNvSpPr>
            <p:nvPr/>
          </p:nvSpPr>
          <p:spPr bwMode="auto">
            <a:xfrm>
              <a:off x="3784" y="1463"/>
              <a:ext cx="163" cy="69"/>
            </a:xfrm>
            <a:custGeom>
              <a:avLst/>
              <a:gdLst>
                <a:gd name="T0" fmla="*/ 0 w 2124"/>
                <a:gd name="T1" fmla="*/ 3 h 901"/>
                <a:gd name="T2" fmla="*/ 1 w 2124"/>
                <a:gd name="T3" fmla="*/ 3 h 901"/>
                <a:gd name="T4" fmla="*/ 2 w 2124"/>
                <a:gd name="T5" fmla="*/ 5 h 901"/>
                <a:gd name="T6" fmla="*/ 3 w 2124"/>
                <a:gd name="T7" fmla="*/ 5 h 901"/>
                <a:gd name="T8" fmla="*/ 5 w 2124"/>
                <a:gd name="T9" fmla="*/ 5 h 901"/>
                <a:gd name="T10" fmla="*/ 6 w 2124"/>
                <a:gd name="T11" fmla="*/ 5 h 901"/>
                <a:gd name="T12" fmla="*/ 8 w 2124"/>
                <a:gd name="T13" fmla="*/ 4 h 901"/>
                <a:gd name="T14" fmla="*/ 12 w 2124"/>
                <a:gd name="T15" fmla="*/ 1 h 901"/>
                <a:gd name="T16" fmla="*/ 12 w 2124"/>
                <a:gd name="T17" fmla="*/ 1 h 901"/>
                <a:gd name="T18" fmla="*/ 12 w 2124"/>
                <a:gd name="T19" fmla="*/ 1 h 901"/>
                <a:gd name="T20" fmla="*/ 13 w 2124"/>
                <a:gd name="T21" fmla="*/ 0 h 901"/>
                <a:gd name="T22" fmla="*/ 12 w 2124"/>
                <a:gd name="T23" fmla="*/ 0 h 901"/>
                <a:gd name="T24" fmla="*/ 12 w 2124"/>
                <a:gd name="T25" fmla="*/ 0 h 901"/>
                <a:gd name="T26" fmla="*/ 12 w 2124"/>
                <a:gd name="T27" fmla="*/ 0 h 901"/>
                <a:gd name="T28" fmla="*/ 12 w 2124"/>
                <a:gd name="T29" fmla="*/ 0 h 901"/>
                <a:gd name="T30" fmla="*/ 10 w 2124"/>
                <a:gd name="T31" fmla="*/ 2 h 901"/>
                <a:gd name="T32" fmla="*/ 8 w 2124"/>
                <a:gd name="T33" fmla="*/ 4 h 901"/>
                <a:gd name="T34" fmla="*/ 6 w 2124"/>
                <a:gd name="T35" fmla="*/ 5 h 901"/>
                <a:gd name="T36" fmla="*/ 5 w 2124"/>
                <a:gd name="T37" fmla="*/ 5 h 901"/>
                <a:gd name="T38" fmla="*/ 4 w 2124"/>
                <a:gd name="T39" fmla="*/ 5 h 901"/>
                <a:gd name="T40" fmla="*/ 2 w 2124"/>
                <a:gd name="T41" fmla="*/ 4 h 901"/>
                <a:gd name="T42" fmla="*/ 1 w 2124"/>
                <a:gd name="T43" fmla="*/ 3 h 901"/>
                <a:gd name="T44" fmla="*/ 0 w 2124"/>
                <a:gd name="T45" fmla="*/ 2 h 901"/>
                <a:gd name="T46" fmla="*/ 0 w 2124"/>
                <a:gd name="T47" fmla="*/ 2 h 901"/>
                <a:gd name="T48" fmla="*/ 1 w 2124"/>
                <a:gd name="T49" fmla="*/ 2 h 901"/>
                <a:gd name="T50" fmla="*/ 0 w 2124"/>
                <a:gd name="T51" fmla="*/ 2 h 901"/>
                <a:gd name="T52" fmla="*/ 0 w 2124"/>
                <a:gd name="T53" fmla="*/ 2 h 901"/>
                <a:gd name="T54" fmla="*/ 0 w 2124"/>
                <a:gd name="T55" fmla="*/ 3 h 901"/>
                <a:gd name="T56" fmla="*/ 0 w 2124"/>
                <a:gd name="T57" fmla="*/ 3 h 901"/>
                <a:gd name="T58" fmla="*/ 0 w 2124"/>
                <a:gd name="T59" fmla="*/ 3 h 901"/>
                <a:gd name="T60" fmla="*/ 0 w 2124"/>
                <a:gd name="T61" fmla="*/ 3 h 901"/>
                <a:gd name="T62" fmla="*/ 0 w 2124"/>
                <a:gd name="T63" fmla="*/ 3 h 901"/>
                <a:gd name="T64" fmla="*/ 0 w 2124"/>
                <a:gd name="T65" fmla="*/ 3 h 901"/>
                <a:gd name="T66" fmla="*/ 0 w 2124"/>
                <a:gd name="T67" fmla="*/ 2 h 901"/>
                <a:gd name="T68" fmla="*/ 0 w 2124"/>
                <a:gd name="T69" fmla="*/ 2 h 901"/>
                <a:gd name="T70" fmla="*/ 1 w 2124"/>
                <a:gd name="T71" fmla="*/ 2 h 901"/>
                <a:gd name="T72" fmla="*/ 0 w 2124"/>
                <a:gd name="T73" fmla="*/ 2 h 901"/>
                <a:gd name="T74" fmla="*/ 1 w 2124"/>
                <a:gd name="T75" fmla="*/ 3 h 901"/>
                <a:gd name="T76" fmla="*/ 2 w 2124"/>
                <a:gd name="T77" fmla="*/ 4 h 901"/>
                <a:gd name="T78" fmla="*/ 3 w 2124"/>
                <a:gd name="T79" fmla="*/ 5 h 901"/>
                <a:gd name="T80" fmla="*/ 5 w 2124"/>
                <a:gd name="T81" fmla="*/ 5 h 901"/>
                <a:gd name="T82" fmla="*/ 5 w 2124"/>
                <a:gd name="T83" fmla="*/ 5 h 901"/>
                <a:gd name="T84" fmla="*/ 7 w 2124"/>
                <a:gd name="T85" fmla="*/ 4 h 901"/>
                <a:gd name="T86" fmla="*/ 9 w 2124"/>
                <a:gd name="T87" fmla="*/ 3 h 901"/>
                <a:gd name="T88" fmla="*/ 11 w 2124"/>
                <a:gd name="T89" fmla="*/ 2 h 901"/>
                <a:gd name="T90" fmla="*/ 12 w 2124"/>
                <a:gd name="T91" fmla="*/ 0 h 901"/>
                <a:gd name="T92" fmla="*/ 12 w 2124"/>
                <a:gd name="T93" fmla="*/ 0 h 901"/>
                <a:gd name="T94" fmla="*/ 12 w 2124"/>
                <a:gd name="T95" fmla="*/ 0 h 901"/>
                <a:gd name="T96" fmla="*/ 12 w 2124"/>
                <a:gd name="T97" fmla="*/ 0 h 901"/>
                <a:gd name="T98" fmla="*/ 13 w 2124"/>
                <a:gd name="T99" fmla="*/ 1 h 901"/>
                <a:gd name="T100" fmla="*/ 12 w 2124"/>
                <a:gd name="T101" fmla="*/ 1 h 901"/>
                <a:gd name="T102" fmla="*/ 12 w 2124"/>
                <a:gd name="T103" fmla="*/ 1 h 901"/>
                <a:gd name="T104" fmla="*/ 12 w 2124"/>
                <a:gd name="T105" fmla="*/ 1 h 901"/>
                <a:gd name="T106" fmla="*/ 8 w 2124"/>
                <a:gd name="T107" fmla="*/ 4 h 901"/>
                <a:gd name="T108" fmla="*/ 6 w 2124"/>
                <a:gd name="T109" fmla="*/ 5 h 901"/>
                <a:gd name="T110" fmla="*/ 5 w 2124"/>
                <a:gd name="T111" fmla="*/ 5 h 901"/>
                <a:gd name="T112" fmla="*/ 4 w 2124"/>
                <a:gd name="T113" fmla="*/ 5 h 901"/>
                <a:gd name="T114" fmla="*/ 2 w 2124"/>
                <a:gd name="T115" fmla="*/ 5 h 901"/>
                <a:gd name="T116" fmla="*/ 1 w 2124"/>
                <a:gd name="T117" fmla="*/ 4 h 901"/>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2124" h="901">
                  <a:moveTo>
                    <a:pt x="67" y="433"/>
                  </a:moveTo>
                  <a:lnTo>
                    <a:pt x="66" y="433"/>
                  </a:lnTo>
                  <a:lnTo>
                    <a:pt x="65" y="431"/>
                  </a:lnTo>
                  <a:lnTo>
                    <a:pt x="63" y="431"/>
                  </a:lnTo>
                  <a:lnTo>
                    <a:pt x="62" y="433"/>
                  </a:lnTo>
                  <a:lnTo>
                    <a:pt x="62" y="434"/>
                  </a:lnTo>
                  <a:lnTo>
                    <a:pt x="62" y="435"/>
                  </a:lnTo>
                  <a:lnTo>
                    <a:pt x="62" y="436"/>
                  </a:lnTo>
                  <a:lnTo>
                    <a:pt x="91" y="484"/>
                  </a:lnTo>
                  <a:lnTo>
                    <a:pt x="150" y="569"/>
                  </a:lnTo>
                  <a:lnTo>
                    <a:pt x="181" y="607"/>
                  </a:lnTo>
                  <a:lnTo>
                    <a:pt x="181" y="608"/>
                  </a:lnTo>
                  <a:lnTo>
                    <a:pt x="211" y="643"/>
                  </a:lnTo>
                  <a:lnTo>
                    <a:pt x="272" y="707"/>
                  </a:lnTo>
                  <a:lnTo>
                    <a:pt x="337" y="763"/>
                  </a:lnTo>
                  <a:lnTo>
                    <a:pt x="368" y="786"/>
                  </a:lnTo>
                  <a:lnTo>
                    <a:pt x="400" y="807"/>
                  </a:lnTo>
                  <a:lnTo>
                    <a:pt x="402" y="807"/>
                  </a:lnTo>
                  <a:lnTo>
                    <a:pt x="464" y="842"/>
                  </a:lnTo>
                  <a:lnTo>
                    <a:pt x="498" y="857"/>
                  </a:lnTo>
                  <a:lnTo>
                    <a:pt x="499" y="857"/>
                  </a:lnTo>
                  <a:lnTo>
                    <a:pt x="532" y="869"/>
                  </a:lnTo>
                  <a:lnTo>
                    <a:pt x="566" y="880"/>
                  </a:lnTo>
                  <a:lnTo>
                    <a:pt x="631" y="895"/>
                  </a:lnTo>
                  <a:lnTo>
                    <a:pt x="666" y="900"/>
                  </a:lnTo>
                  <a:lnTo>
                    <a:pt x="667" y="900"/>
                  </a:lnTo>
                  <a:lnTo>
                    <a:pt x="735" y="901"/>
                  </a:lnTo>
                  <a:lnTo>
                    <a:pt x="770" y="901"/>
                  </a:lnTo>
                  <a:lnTo>
                    <a:pt x="836" y="897"/>
                  </a:lnTo>
                  <a:lnTo>
                    <a:pt x="903" y="883"/>
                  </a:lnTo>
                  <a:lnTo>
                    <a:pt x="939" y="875"/>
                  </a:lnTo>
                  <a:lnTo>
                    <a:pt x="1008" y="856"/>
                  </a:lnTo>
                  <a:lnTo>
                    <a:pt x="1008" y="855"/>
                  </a:lnTo>
                  <a:lnTo>
                    <a:pt x="1075" y="827"/>
                  </a:lnTo>
                  <a:lnTo>
                    <a:pt x="1075" y="828"/>
                  </a:lnTo>
                  <a:lnTo>
                    <a:pt x="1109" y="815"/>
                  </a:lnTo>
                  <a:lnTo>
                    <a:pt x="1109" y="814"/>
                  </a:lnTo>
                  <a:lnTo>
                    <a:pt x="1211" y="765"/>
                  </a:lnTo>
                  <a:lnTo>
                    <a:pt x="1243" y="745"/>
                  </a:lnTo>
                  <a:lnTo>
                    <a:pt x="1310" y="706"/>
                  </a:lnTo>
                  <a:lnTo>
                    <a:pt x="1377" y="663"/>
                  </a:lnTo>
                  <a:lnTo>
                    <a:pt x="1441" y="619"/>
                  </a:lnTo>
                  <a:lnTo>
                    <a:pt x="1506" y="570"/>
                  </a:lnTo>
                  <a:lnTo>
                    <a:pt x="1691" y="421"/>
                  </a:lnTo>
                  <a:lnTo>
                    <a:pt x="1692" y="421"/>
                  </a:lnTo>
                  <a:lnTo>
                    <a:pt x="1862" y="269"/>
                  </a:lnTo>
                  <a:lnTo>
                    <a:pt x="1967" y="170"/>
                  </a:lnTo>
                  <a:lnTo>
                    <a:pt x="2065" y="82"/>
                  </a:lnTo>
                  <a:lnTo>
                    <a:pt x="2061" y="81"/>
                  </a:lnTo>
                  <a:lnTo>
                    <a:pt x="2071" y="99"/>
                  </a:lnTo>
                  <a:lnTo>
                    <a:pt x="2071" y="100"/>
                  </a:lnTo>
                  <a:lnTo>
                    <a:pt x="2083" y="115"/>
                  </a:lnTo>
                  <a:lnTo>
                    <a:pt x="2088" y="119"/>
                  </a:lnTo>
                  <a:lnTo>
                    <a:pt x="2090" y="120"/>
                  </a:lnTo>
                  <a:lnTo>
                    <a:pt x="2097" y="122"/>
                  </a:lnTo>
                  <a:lnTo>
                    <a:pt x="2096" y="121"/>
                  </a:lnTo>
                  <a:lnTo>
                    <a:pt x="2101" y="123"/>
                  </a:lnTo>
                  <a:lnTo>
                    <a:pt x="2103" y="124"/>
                  </a:lnTo>
                  <a:lnTo>
                    <a:pt x="2109" y="122"/>
                  </a:lnTo>
                  <a:lnTo>
                    <a:pt x="2109" y="121"/>
                  </a:lnTo>
                  <a:lnTo>
                    <a:pt x="2114" y="118"/>
                  </a:lnTo>
                  <a:lnTo>
                    <a:pt x="2115" y="118"/>
                  </a:lnTo>
                  <a:lnTo>
                    <a:pt x="2119" y="113"/>
                  </a:lnTo>
                  <a:lnTo>
                    <a:pt x="2120" y="111"/>
                  </a:lnTo>
                  <a:lnTo>
                    <a:pt x="2124" y="97"/>
                  </a:lnTo>
                  <a:lnTo>
                    <a:pt x="2124" y="86"/>
                  </a:lnTo>
                  <a:lnTo>
                    <a:pt x="2122" y="74"/>
                  </a:lnTo>
                  <a:lnTo>
                    <a:pt x="2115" y="51"/>
                  </a:lnTo>
                  <a:lnTo>
                    <a:pt x="2110" y="39"/>
                  </a:lnTo>
                  <a:lnTo>
                    <a:pt x="2096" y="19"/>
                  </a:lnTo>
                  <a:lnTo>
                    <a:pt x="2083" y="6"/>
                  </a:lnTo>
                  <a:lnTo>
                    <a:pt x="2076" y="2"/>
                  </a:lnTo>
                  <a:lnTo>
                    <a:pt x="2070" y="0"/>
                  </a:lnTo>
                  <a:lnTo>
                    <a:pt x="2069" y="0"/>
                  </a:lnTo>
                  <a:lnTo>
                    <a:pt x="2062" y="2"/>
                  </a:lnTo>
                  <a:lnTo>
                    <a:pt x="2057" y="3"/>
                  </a:lnTo>
                  <a:lnTo>
                    <a:pt x="2056" y="4"/>
                  </a:lnTo>
                  <a:lnTo>
                    <a:pt x="2051" y="10"/>
                  </a:lnTo>
                  <a:lnTo>
                    <a:pt x="2048" y="22"/>
                  </a:lnTo>
                  <a:lnTo>
                    <a:pt x="2048" y="41"/>
                  </a:lnTo>
                  <a:lnTo>
                    <a:pt x="2051" y="61"/>
                  </a:lnTo>
                  <a:lnTo>
                    <a:pt x="2055" y="58"/>
                  </a:lnTo>
                  <a:lnTo>
                    <a:pt x="2053" y="58"/>
                  </a:lnTo>
                  <a:lnTo>
                    <a:pt x="2051" y="58"/>
                  </a:lnTo>
                  <a:lnTo>
                    <a:pt x="2047" y="60"/>
                  </a:lnTo>
                  <a:lnTo>
                    <a:pt x="2048" y="59"/>
                  </a:lnTo>
                  <a:lnTo>
                    <a:pt x="2047" y="59"/>
                  </a:lnTo>
                  <a:lnTo>
                    <a:pt x="2044" y="62"/>
                  </a:lnTo>
                  <a:lnTo>
                    <a:pt x="2044" y="67"/>
                  </a:lnTo>
                  <a:lnTo>
                    <a:pt x="2045" y="64"/>
                  </a:lnTo>
                  <a:lnTo>
                    <a:pt x="1874" y="225"/>
                  </a:lnTo>
                  <a:lnTo>
                    <a:pt x="1822" y="271"/>
                  </a:lnTo>
                  <a:lnTo>
                    <a:pt x="1772" y="317"/>
                  </a:lnTo>
                  <a:lnTo>
                    <a:pt x="1716" y="364"/>
                  </a:lnTo>
                  <a:lnTo>
                    <a:pt x="1717" y="364"/>
                  </a:lnTo>
                  <a:lnTo>
                    <a:pt x="1660" y="410"/>
                  </a:lnTo>
                  <a:lnTo>
                    <a:pt x="1602" y="454"/>
                  </a:lnTo>
                  <a:lnTo>
                    <a:pt x="1540" y="499"/>
                  </a:lnTo>
                  <a:lnTo>
                    <a:pt x="1479" y="544"/>
                  </a:lnTo>
                  <a:lnTo>
                    <a:pt x="1417" y="585"/>
                  </a:lnTo>
                  <a:lnTo>
                    <a:pt x="1350" y="626"/>
                  </a:lnTo>
                  <a:lnTo>
                    <a:pt x="1285" y="664"/>
                  </a:lnTo>
                  <a:lnTo>
                    <a:pt x="1286" y="664"/>
                  </a:lnTo>
                  <a:lnTo>
                    <a:pt x="1251" y="680"/>
                  </a:lnTo>
                  <a:lnTo>
                    <a:pt x="1217" y="698"/>
                  </a:lnTo>
                  <a:lnTo>
                    <a:pt x="1184" y="713"/>
                  </a:lnTo>
                  <a:lnTo>
                    <a:pt x="1150" y="731"/>
                  </a:lnTo>
                  <a:lnTo>
                    <a:pt x="1150" y="730"/>
                  </a:lnTo>
                  <a:lnTo>
                    <a:pt x="1047" y="770"/>
                  </a:lnTo>
                  <a:lnTo>
                    <a:pt x="977" y="788"/>
                  </a:lnTo>
                  <a:lnTo>
                    <a:pt x="907" y="806"/>
                  </a:lnTo>
                  <a:lnTo>
                    <a:pt x="837" y="816"/>
                  </a:lnTo>
                  <a:lnTo>
                    <a:pt x="803" y="817"/>
                  </a:lnTo>
                  <a:lnTo>
                    <a:pt x="802" y="817"/>
                  </a:lnTo>
                  <a:lnTo>
                    <a:pt x="769" y="821"/>
                  </a:lnTo>
                  <a:lnTo>
                    <a:pt x="735" y="821"/>
                  </a:lnTo>
                  <a:lnTo>
                    <a:pt x="701" y="817"/>
                  </a:lnTo>
                  <a:lnTo>
                    <a:pt x="629" y="812"/>
                  </a:lnTo>
                  <a:lnTo>
                    <a:pt x="594" y="806"/>
                  </a:lnTo>
                  <a:lnTo>
                    <a:pt x="595" y="806"/>
                  </a:lnTo>
                  <a:lnTo>
                    <a:pt x="528" y="785"/>
                  </a:lnTo>
                  <a:lnTo>
                    <a:pt x="494" y="773"/>
                  </a:lnTo>
                  <a:lnTo>
                    <a:pt x="460" y="759"/>
                  </a:lnTo>
                  <a:lnTo>
                    <a:pt x="393" y="726"/>
                  </a:lnTo>
                  <a:lnTo>
                    <a:pt x="360" y="704"/>
                  </a:lnTo>
                  <a:lnTo>
                    <a:pt x="296" y="659"/>
                  </a:lnTo>
                  <a:lnTo>
                    <a:pt x="264" y="631"/>
                  </a:lnTo>
                  <a:lnTo>
                    <a:pt x="231" y="602"/>
                  </a:lnTo>
                  <a:lnTo>
                    <a:pt x="200" y="569"/>
                  </a:lnTo>
                  <a:lnTo>
                    <a:pt x="138" y="499"/>
                  </a:lnTo>
                  <a:lnTo>
                    <a:pt x="139" y="499"/>
                  </a:lnTo>
                  <a:lnTo>
                    <a:pt x="109" y="458"/>
                  </a:lnTo>
                  <a:lnTo>
                    <a:pt x="79" y="419"/>
                  </a:lnTo>
                  <a:lnTo>
                    <a:pt x="80" y="421"/>
                  </a:lnTo>
                  <a:lnTo>
                    <a:pt x="80" y="419"/>
                  </a:lnTo>
                  <a:lnTo>
                    <a:pt x="77" y="416"/>
                  </a:lnTo>
                  <a:lnTo>
                    <a:pt x="75" y="416"/>
                  </a:lnTo>
                  <a:lnTo>
                    <a:pt x="78" y="419"/>
                  </a:lnTo>
                  <a:lnTo>
                    <a:pt x="78" y="417"/>
                  </a:lnTo>
                  <a:lnTo>
                    <a:pt x="75" y="415"/>
                  </a:lnTo>
                  <a:lnTo>
                    <a:pt x="74" y="415"/>
                  </a:lnTo>
                  <a:lnTo>
                    <a:pt x="76" y="418"/>
                  </a:lnTo>
                  <a:lnTo>
                    <a:pt x="83" y="402"/>
                  </a:lnTo>
                  <a:lnTo>
                    <a:pt x="88" y="386"/>
                  </a:lnTo>
                  <a:lnTo>
                    <a:pt x="91" y="374"/>
                  </a:lnTo>
                  <a:lnTo>
                    <a:pt x="91" y="373"/>
                  </a:lnTo>
                  <a:lnTo>
                    <a:pt x="93" y="360"/>
                  </a:lnTo>
                  <a:lnTo>
                    <a:pt x="95" y="349"/>
                  </a:lnTo>
                  <a:lnTo>
                    <a:pt x="95" y="348"/>
                  </a:lnTo>
                  <a:lnTo>
                    <a:pt x="91" y="334"/>
                  </a:lnTo>
                  <a:lnTo>
                    <a:pt x="91" y="333"/>
                  </a:lnTo>
                  <a:lnTo>
                    <a:pt x="85" y="328"/>
                  </a:lnTo>
                  <a:lnTo>
                    <a:pt x="83" y="328"/>
                  </a:lnTo>
                  <a:lnTo>
                    <a:pt x="76" y="328"/>
                  </a:lnTo>
                  <a:lnTo>
                    <a:pt x="68" y="329"/>
                  </a:lnTo>
                  <a:lnTo>
                    <a:pt x="67" y="330"/>
                  </a:lnTo>
                  <a:lnTo>
                    <a:pt x="62" y="335"/>
                  </a:lnTo>
                  <a:lnTo>
                    <a:pt x="54" y="343"/>
                  </a:lnTo>
                  <a:lnTo>
                    <a:pt x="45" y="352"/>
                  </a:lnTo>
                  <a:lnTo>
                    <a:pt x="27" y="380"/>
                  </a:lnTo>
                  <a:lnTo>
                    <a:pt x="14" y="411"/>
                  </a:lnTo>
                  <a:lnTo>
                    <a:pt x="13" y="411"/>
                  </a:lnTo>
                  <a:lnTo>
                    <a:pt x="9" y="427"/>
                  </a:lnTo>
                  <a:lnTo>
                    <a:pt x="4" y="441"/>
                  </a:lnTo>
                  <a:lnTo>
                    <a:pt x="0" y="464"/>
                  </a:lnTo>
                  <a:lnTo>
                    <a:pt x="0" y="465"/>
                  </a:lnTo>
                  <a:lnTo>
                    <a:pt x="4" y="483"/>
                  </a:lnTo>
                  <a:lnTo>
                    <a:pt x="5" y="485"/>
                  </a:lnTo>
                  <a:lnTo>
                    <a:pt x="10" y="488"/>
                  </a:lnTo>
                  <a:lnTo>
                    <a:pt x="11" y="489"/>
                  </a:lnTo>
                  <a:lnTo>
                    <a:pt x="17" y="489"/>
                  </a:lnTo>
                  <a:lnTo>
                    <a:pt x="24" y="487"/>
                  </a:lnTo>
                  <a:lnTo>
                    <a:pt x="37" y="478"/>
                  </a:lnTo>
                  <a:lnTo>
                    <a:pt x="38" y="478"/>
                  </a:lnTo>
                  <a:lnTo>
                    <a:pt x="60" y="450"/>
                  </a:lnTo>
                  <a:lnTo>
                    <a:pt x="60" y="449"/>
                  </a:lnTo>
                  <a:lnTo>
                    <a:pt x="67" y="436"/>
                  </a:lnTo>
                  <a:lnTo>
                    <a:pt x="67" y="435"/>
                  </a:lnTo>
                  <a:lnTo>
                    <a:pt x="67" y="434"/>
                  </a:lnTo>
                  <a:lnTo>
                    <a:pt x="67" y="433"/>
                  </a:lnTo>
                  <a:lnTo>
                    <a:pt x="66" y="433"/>
                  </a:lnTo>
                  <a:lnTo>
                    <a:pt x="65" y="431"/>
                  </a:lnTo>
                  <a:lnTo>
                    <a:pt x="63" y="431"/>
                  </a:lnTo>
                  <a:lnTo>
                    <a:pt x="62" y="433"/>
                  </a:lnTo>
                  <a:lnTo>
                    <a:pt x="55" y="447"/>
                  </a:lnTo>
                  <a:lnTo>
                    <a:pt x="56" y="447"/>
                  </a:lnTo>
                  <a:lnTo>
                    <a:pt x="33" y="474"/>
                  </a:lnTo>
                  <a:lnTo>
                    <a:pt x="21" y="482"/>
                  </a:lnTo>
                  <a:lnTo>
                    <a:pt x="22" y="482"/>
                  </a:lnTo>
                  <a:lnTo>
                    <a:pt x="15" y="483"/>
                  </a:lnTo>
                  <a:lnTo>
                    <a:pt x="16" y="483"/>
                  </a:lnTo>
                  <a:lnTo>
                    <a:pt x="11" y="483"/>
                  </a:lnTo>
                  <a:lnTo>
                    <a:pt x="13" y="484"/>
                  </a:lnTo>
                  <a:lnTo>
                    <a:pt x="8" y="480"/>
                  </a:lnTo>
                  <a:lnTo>
                    <a:pt x="9" y="482"/>
                  </a:lnTo>
                  <a:lnTo>
                    <a:pt x="6" y="464"/>
                  </a:lnTo>
                  <a:lnTo>
                    <a:pt x="6" y="465"/>
                  </a:lnTo>
                  <a:lnTo>
                    <a:pt x="9" y="442"/>
                  </a:lnTo>
                  <a:lnTo>
                    <a:pt x="14" y="428"/>
                  </a:lnTo>
                  <a:lnTo>
                    <a:pt x="19" y="413"/>
                  </a:lnTo>
                  <a:lnTo>
                    <a:pt x="32" y="382"/>
                  </a:lnTo>
                  <a:lnTo>
                    <a:pt x="32" y="383"/>
                  </a:lnTo>
                  <a:lnTo>
                    <a:pt x="50" y="355"/>
                  </a:lnTo>
                  <a:lnTo>
                    <a:pt x="49" y="356"/>
                  </a:lnTo>
                  <a:lnTo>
                    <a:pt x="58" y="347"/>
                  </a:lnTo>
                  <a:lnTo>
                    <a:pt x="66" y="339"/>
                  </a:lnTo>
                  <a:lnTo>
                    <a:pt x="72" y="334"/>
                  </a:lnTo>
                  <a:lnTo>
                    <a:pt x="71" y="335"/>
                  </a:lnTo>
                  <a:lnTo>
                    <a:pt x="78" y="333"/>
                  </a:lnTo>
                  <a:lnTo>
                    <a:pt x="77" y="333"/>
                  </a:lnTo>
                  <a:lnTo>
                    <a:pt x="83" y="333"/>
                  </a:lnTo>
                  <a:lnTo>
                    <a:pt x="82" y="332"/>
                  </a:lnTo>
                  <a:lnTo>
                    <a:pt x="87" y="337"/>
                  </a:lnTo>
                  <a:lnTo>
                    <a:pt x="86" y="336"/>
                  </a:lnTo>
                  <a:lnTo>
                    <a:pt x="89" y="349"/>
                  </a:lnTo>
                  <a:lnTo>
                    <a:pt x="89" y="348"/>
                  </a:lnTo>
                  <a:lnTo>
                    <a:pt x="87" y="359"/>
                  </a:lnTo>
                  <a:lnTo>
                    <a:pt x="86" y="372"/>
                  </a:lnTo>
                  <a:lnTo>
                    <a:pt x="82" y="384"/>
                  </a:lnTo>
                  <a:lnTo>
                    <a:pt x="77" y="400"/>
                  </a:lnTo>
                  <a:lnTo>
                    <a:pt x="71" y="417"/>
                  </a:lnTo>
                  <a:lnTo>
                    <a:pt x="74" y="420"/>
                  </a:lnTo>
                  <a:lnTo>
                    <a:pt x="75" y="420"/>
                  </a:lnTo>
                  <a:lnTo>
                    <a:pt x="72" y="417"/>
                  </a:lnTo>
                  <a:lnTo>
                    <a:pt x="72" y="419"/>
                  </a:lnTo>
                  <a:lnTo>
                    <a:pt x="75" y="422"/>
                  </a:lnTo>
                  <a:lnTo>
                    <a:pt x="77" y="422"/>
                  </a:lnTo>
                  <a:lnTo>
                    <a:pt x="74" y="419"/>
                  </a:lnTo>
                  <a:lnTo>
                    <a:pt x="74" y="421"/>
                  </a:lnTo>
                  <a:lnTo>
                    <a:pt x="74" y="422"/>
                  </a:lnTo>
                  <a:lnTo>
                    <a:pt x="103" y="462"/>
                  </a:lnTo>
                  <a:lnTo>
                    <a:pt x="134" y="503"/>
                  </a:lnTo>
                  <a:lnTo>
                    <a:pt x="196" y="573"/>
                  </a:lnTo>
                  <a:lnTo>
                    <a:pt x="227" y="606"/>
                  </a:lnTo>
                  <a:lnTo>
                    <a:pt x="260" y="635"/>
                  </a:lnTo>
                  <a:lnTo>
                    <a:pt x="292" y="663"/>
                  </a:lnTo>
                  <a:lnTo>
                    <a:pt x="293" y="663"/>
                  </a:lnTo>
                  <a:lnTo>
                    <a:pt x="357" y="709"/>
                  </a:lnTo>
                  <a:lnTo>
                    <a:pt x="390" y="730"/>
                  </a:lnTo>
                  <a:lnTo>
                    <a:pt x="458" y="765"/>
                  </a:lnTo>
                  <a:lnTo>
                    <a:pt x="492" y="778"/>
                  </a:lnTo>
                  <a:lnTo>
                    <a:pt x="526" y="790"/>
                  </a:lnTo>
                  <a:lnTo>
                    <a:pt x="593" y="811"/>
                  </a:lnTo>
                  <a:lnTo>
                    <a:pt x="594" y="811"/>
                  </a:lnTo>
                  <a:lnTo>
                    <a:pt x="628" y="818"/>
                  </a:lnTo>
                  <a:lnTo>
                    <a:pt x="700" y="823"/>
                  </a:lnTo>
                  <a:lnTo>
                    <a:pt x="735" y="826"/>
                  </a:lnTo>
                  <a:lnTo>
                    <a:pt x="769" y="826"/>
                  </a:lnTo>
                  <a:lnTo>
                    <a:pt x="770" y="826"/>
                  </a:lnTo>
                  <a:lnTo>
                    <a:pt x="803" y="823"/>
                  </a:lnTo>
                  <a:lnTo>
                    <a:pt x="837" y="821"/>
                  </a:lnTo>
                  <a:lnTo>
                    <a:pt x="908" y="811"/>
                  </a:lnTo>
                  <a:lnTo>
                    <a:pt x="978" y="793"/>
                  </a:lnTo>
                  <a:lnTo>
                    <a:pt x="1049" y="775"/>
                  </a:lnTo>
                  <a:lnTo>
                    <a:pt x="1152" y="736"/>
                  </a:lnTo>
                  <a:lnTo>
                    <a:pt x="1152" y="735"/>
                  </a:lnTo>
                  <a:lnTo>
                    <a:pt x="1187" y="717"/>
                  </a:lnTo>
                  <a:lnTo>
                    <a:pt x="1219" y="702"/>
                  </a:lnTo>
                  <a:lnTo>
                    <a:pt x="1253" y="685"/>
                  </a:lnTo>
                  <a:lnTo>
                    <a:pt x="1288" y="669"/>
                  </a:lnTo>
                  <a:lnTo>
                    <a:pt x="1289" y="669"/>
                  </a:lnTo>
                  <a:lnTo>
                    <a:pt x="1353" y="631"/>
                  </a:lnTo>
                  <a:lnTo>
                    <a:pt x="1420" y="589"/>
                  </a:lnTo>
                  <a:lnTo>
                    <a:pt x="1482" y="549"/>
                  </a:lnTo>
                  <a:lnTo>
                    <a:pt x="1544" y="503"/>
                  </a:lnTo>
                  <a:lnTo>
                    <a:pt x="1605" y="459"/>
                  </a:lnTo>
                  <a:lnTo>
                    <a:pt x="1663" y="415"/>
                  </a:lnTo>
                  <a:lnTo>
                    <a:pt x="1663" y="414"/>
                  </a:lnTo>
                  <a:lnTo>
                    <a:pt x="1720" y="368"/>
                  </a:lnTo>
                  <a:lnTo>
                    <a:pt x="1776" y="322"/>
                  </a:lnTo>
                  <a:lnTo>
                    <a:pt x="1826" y="275"/>
                  </a:lnTo>
                  <a:lnTo>
                    <a:pt x="1878" y="229"/>
                  </a:lnTo>
                  <a:lnTo>
                    <a:pt x="2049" y="69"/>
                  </a:lnTo>
                  <a:lnTo>
                    <a:pt x="2050" y="67"/>
                  </a:lnTo>
                  <a:lnTo>
                    <a:pt x="2050" y="62"/>
                  </a:lnTo>
                  <a:lnTo>
                    <a:pt x="2047" y="66"/>
                  </a:lnTo>
                  <a:lnTo>
                    <a:pt x="2048" y="66"/>
                  </a:lnTo>
                  <a:lnTo>
                    <a:pt x="2050" y="64"/>
                  </a:lnTo>
                  <a:lnTo>
                    <a:pt x="2054" y="63"/>
                  </a:lnTo>
                  <a:lnTo>
                    <a:pt x="2053" y="63"/>
                  </a:lnTo>
                  <a:lnTo>
                    <a:pt x="2055" y="63"/>
                  </a:lnTo>
                  <a:lnTo>
                    <a:pt x="2057" y="60"/>
                  </a:lnTo>
                  <a:lnTo>
                    <a:pt x="2054" y="40"/>
                  </a:lnTo>
                  <a:lnTo>
                    <a:pt x="2054" y="23"/>
                  </a:lnTo>
                  <a:lnTo>
                    <a:pt x="2057" y="12"/>
                  </a:lnTo>
                  <a:lnTo>
                    <a:pt x="2057" y="13"/>
                  </a:lnTo>
                  <a:lnTo>
                    <a:pt x="2061" y="8"/>
                  </a:lnTo>
                  <a:lnTo>
                    <a:pt x="2059" y="9"/>
                  </a:lnTo>
                  <a:lnTo>
                    <a:pt x="2064" y="7"/>
                  </a:lnTo>
                  <a:lnTo>
                    <a:pt x="2070" y="6"/>
                  </a:lnTo>
                  <a:lnTo>
                    <a:pt x="2069" y="6"/>
                  </a:lnTo>
                  <a:lnTo>
                    <a:pt x="2074" y="7"/>
                  </a:lnTo>
                  <a:lnTo>
                    <a:pt x="2080" y="10"/>
                  </a:lnTo>
                  <a:lnTo>
                    <a:pt x="2092" y="23"/>
                  </a:lnTo>
                  <a:lnTo>
                    <a:pt x="2105" y="42"/>
                  </a:lnTo>
                  <a:lnTo>
                    <a:pt x="2105" y="41"/>
                  </a:lnTo>
                  <a:lnTo>
                    <a:pt x="2110" y="53"/>
                  </a:lnTo>
                  <a:lnTo>
                    <a:pt x="2116" y="76"/>
                  </a:lnTo>
                  <a:lnTo>
                    <a:pt x="2116" y="75"/>
                  </a:lnTo>
                  <a:lnTo>
                    <a:pt x="2118" y="87"/>
                  </a:lnTo>
                  <a:lnTo>
                    <a:pt x="2118" y="86"/>
                  </a:lnTo>
                  <a:lnTo>
                    <a:pt x="2118" y="97"/>
                  </a:lnTo>
                  <a:lnTo>
                    <a:pt x="2118" y="96"/>
                  </a:lnTo>
                  <a:lnTo>
                    <a:pt x="2115" y="110"/>
                  </a:lnTo>
                  <a:lnTo>
                    <a:pt x="2115" y="109"/>
                  </a:lnTo>
                  <a:lnTo>
                    <a:pt x="2111" y="114"/>
                  </a:lnTo>
                  <a:lnTo>
                    <a:pt x="2111" y="113"/>
                  </a:lnTo>
                  <a:lnTo>
                    <a:pt x="2106" y="117"/>
                  </a:lnTo>
                  <a:lnTo>
                    <a:pt x="2106" y="116"/>
                  </a:lnTo>
                  <a:lnTo>
                    <a:pt x="2101" y="118"/>
                  </a:lnTo>
                  <a:lnTo>
                    <a:pt x="2103" y="119"/>
                  </a:lnTo>
                  <a:lnTo>
                    <a:pt x="2099" y="117"/>
                  </a:lnTo>
                  <a:lnTo>
                    <a:pt x="2098" y="116"/>
                  </a:lnTo>
                  <a:lnTo>
                    <a:pt x="2092" y="115"/>
                  </a:lnTo>
                  <a:lnTo>
                    <a:pt x="2093" y="115"/>
                  </a:lnTo>
                  <a:lnTo>
                    <a:pt x="2087" y="111"/>
                  </a:lnTo>
                  <a:lnTo>
                    <a:pt x="2075" y="96"/>
                  </a:lnTo>
                  <a:lnTo>
                    <a:pt x="2076" y="97"/>
                  </a:lnTo>
                  <a:lnTo>
                    <a:pt x="2065" y="78"/>
                  </a:lnTo>
                  <a:lnTo>
                    <a:pt x="2061" y="78"/>
                  </a:lnTo>
                  <a:lnTo>
                    <a:pt x="1963" y="166"/>
                  </a:lnTo>
                  <a:lnTo>
                    <a:pt x="1858" y="265"/>
                  </a:lnTo>
                  <a:lnTo>
                    <a:pt x="1688" y="417"/>
                  </a:lnTo>
                  <a:lnTo>
                    <a:pt x="1503" y="566"/>
                  </a:lnTo>
                  <a:lnTo>
                    <a:pt x="1503" y="565"/>
                  </a:lnTo>
                  <a:lnTo>
                    <a:pt x="1438" y="613"/>
                  </a:lnTo>
                  <a:lnTo>
                    <a:pt x="1374" y="659"/>
                  </a:lnTo>
                  <a:lnTo>
                    <a:pt x="1307" y="701"/>
                  </a:lnTo>
                  <a:lnTo>
                    <a:pt x="1240" y="741"/>
                  </a:lnTo>
                  <a:lnTo>
                    <a:pt x="1209" y="759"/>
                  </a:lnTo>
                  <a:lnTo>
                    <a:pt x="1107" y="809"/>
                  </a:lnTo>
                  <a:lnTo>
                    <a:pt x="1073" y="822"/>
                  </a:lnTo>
                  <a:lnTo>
                    <a:pt x="1073" y="823"/>
                  </a:lnTo>
                  <a:lnTo>
                    <a:pt x="1006" y="850"/>
                  </a:lnTo>
                  <a:lnTo>
                    <a:pt x="938" y="868"/>
                  </a:lnTo>
                  <a:lnTo>
                    <a:pt x="902" y="878"/>
                  </a:lnTo>
                  <a:lnTo>
                    <a:pt x="835" y="891"/>
                  </a:lnTo>
                  <a:lnTo>
                    <a:pt x="769" y="896"/>
                  </a:lnTo>
                  <a:lnTo>
                    <a:pt x="735" y="896"/>
                  </a:lnTo>
                  <a:lnTo>
                    <a:pt x="667" y="894"/>
                  </a:lnTo>
                  <a:lnTo>
                    <a:pt x="632" y="889"/>
                  </a:lnTo>
                  <a:lnTo>
                    <a:pt x="633" y="889"/>
                  </a:lnTo>
                  <a:lnTo>
                    <a:pt x="567" y="874"/>
                  </a:lnTo>
                  <a:lnTo>
                    <a:pt x="533" y="863"/>
                  </a:lnTo>
                  <a:lnTo>
                    <a:pt x="500" y="852"/>
                  </a:lnTo>
                  <a:lnTo>
                    <a:pt x="501" y="852"/>
                  </a:lnTo>
                  <a:lnTo>
                    <a:pt x="466" y="837"/>
                  </a:lnTo>
                  <a:lnTo>
                    <a:pt x="404" y="803"/>
                  </a:lnTo>
                  <a:lnTo>
                    <a:pt x="372" y="782"/>
                  </a:lnTo>
                  <a:lnTo>
                    <a:pt x="341" y="757"/>
                  </a:lnTo>
                  <a:lnTo>
                    <a:pt x="341" y="758"/>
                  </a:lnTo>
                  <a:lnTo>
                    <a:pt x="276" y="703"/>
                  </a:lnTo>
                  <a:lnTo>
                    <a:pt x="215" y="639"/>
                  </a:lnTo>
                  <a:lnTo>
                    <a:pt x="185" y="604"/>
                  </a:lnTo>
                  <a:lnTo>
                    <a:pt x="154" y="566"/>
                  </a:lnTo>
                  <a:lnTo>
                    <a:pt x="96" y="481"/>
                  </a:lnTo>
                  <a:lnTo>
                    <a:pt x="67" y="43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mtClean="0"/>
            </a:p>
          </p:txBody>
        </p:sp>
      </p:grpSp>
      <p:grpSp>
        <p:nvGrpSpPr>
          <p:cNvPr id="5137" name="Group 18"/>
          <p:cNvGrpSpPr>
            <a:grpSpLocks noChangeAspect="1"/>
          </p:cNvGrpSpPr>
          <p:nvPr/>
        </p:nvGrpSpPr>
        <p:grpSpPr bwMode="auto">
          <a:xfrm>
            <a:off x="2667000" y="4464050"/>
            <a:ext cx="381000" cy="381000"/>
            <a:chOff x="3740" y="1334"/>
            <a:chExt cx="240" cy="240"/>
          </a:xfrm>
        </p:grpSpPr>
        <p:sp>
          <p:nvSpPr>
            <p:cNvPr id="5165" name="AutoShape 17"/>
            <p:cNvSpPr>
              <a:spLocks noChangeAspect="1" noChangeArrowheads="1" noTextEdit="1"/>
            </p:cNvSpPr>
            <p:nvPr/>
          </p:nvSpPr>
          <p:spPr bwMode="auto">
            <a:xfrm>
              <a:off x="3740" y="1334"/>
              <a:ext cx="240"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
          <p:nvSpPr>
            <p:cNvPr id="5166" name="Freeform 20"/>
            <p:cNvSpPr>
              <a:spLocks/>
            </p:cNvSpPr>
            <p:nvPr/>
          </p:nvSpPr>
          <p:spPr bwMode="auto">
            <a:xfrm>
              <a:off x="3740" y="1334"/>
              <a:ext cx="240" cy="240"/>
            </a:xfrm>
            <a:custGeom>
              <a:avLst/>
              <a:gdLst>
                <a:gd name="T0" fmla="*/ 10 w 3114"/>
                <a:gd name="T1" fmla="*/ 0 h 3114"/>
                <a:gd name="T2" fmla="*/ 11 w 3114"/>
                <a:gd name="T3" fmla="*/ 0 h 3114"/>
                <a:gd name="T4" fmla="*/ 12 w 3114"/>
                <a:gd name="T5" fmla="*/ 0 h 3114"/>
                <a:gd name="T6" fmla="*/ 13 w 3114"/>
                <a:gd name="T7" fmla="*/ 1 h 3114"/>
                <a:gd name="T8" fmla="*/ 14 w 3114"/>
                <a:gd name="T9" fmla="*/ 2 h 3114"/>
                <a:gd name="T10" fmla="*/ 16 w 3114"/>
                <a:gd name="T11" fmla="*/ 3 h 3114"/>
                <a:gd name="T12" fmla="*/ 16 w 3114"/>
                <a:gd name="T13" fmla="*/ 3 h 3114"/>
                <a:gd name="T14" fmla="*/ 17 w 3114"/>
                <a:gd name="T15" fmla="*/ 5 h 3114"/>
                <a:gd name="T16" fmla="*/ 18 w 3114"/>
                <a:gd name="T17" fmla="*/ 6 h 3114"/>
                <a:gd name="T18" fmla="*/ 18 w 3114"/>
                <a:gd name="T19" fmla="*/ 7 h 3114"/>
                <a:gd name="T20" fmla="*/ 18 w 3114"/>
                <a:gd name="T21" fmla="*/ 8 h 3114"/>
                <a:gd name="T22" fmla="*/ 18 w 3114"/>
                <a:gd name="T23" fmla="*/ 9 h 3114"/>
                <a:gd name="T24" fmla="*/ 18 w 3114"/>
                <a:gd name="T25" fmla="*/ 11 h 3114"/>
                <a:gd name="T26" fmla="*/ 18 w 3114"/>
                <a:gd name="T27" fmla="*/ 12 h 3114"/>
                <a:gd name="T28" fmla="*/ 18 w 3114"/>
                <a:gd name="T29" fmla="*/ 13 h 3114"/>
                <a:gd name="T30" fmla="*/ 17 w 3114"/>
                <a:gd name="T31" fmla="*/ 14 h 3114"/>
                <a:gd name="T32" fmla="*/ 16 w 3114"/>
                <a:gd name="T33" fmla="*/ 16 h 3114"/>
                <a:gd name="T34" fmla="*/ 15 w 3114"/>
                <a:gd name="T35" fmla="*/ 16 h 3114"/>
                <a:gd name="T36" fmla="*/ 15 w 3114"/>
                <a:gd name="T37" fmla="*/ 17 h 3114"/>
                <a:gd name="T38" fmla="*/ 14 w 3114"/>
                <a:gd name="T39" fmla="*/ 17 h 3114"/>
                <a:gd name="T40" fmla="*/ 13 w 3114"/>
                <a:gd name="T41" fmla="*/ 17 h 3114"/>
                <a:gd name="T42" fmla="*/ 13 w 3114"/>
                <a:gd name="T43" fmla="*/ 18 h 3114"/>
                <a:gd name="T44" fmla="*/ 12 w 3114"/>
                <a:gd name="T45" fmla="*/ 18 h 3114"/>
                <a:gd name="T46" fmla="*/ 11 w 3114"/>
                <a:gd name="T47" fmla="*/ 18 h 3114"/>
                <a:gd name="T48" fmla="*/ 10 w 3114"/>
                <a:gd name="T49" fmla="*/ 18 h 3114"/>
                <a:gd name="T50" fmla="*/ 9 w 3114"/>
                <a:gd name="T51" fmla="*/ 18 h 3114"/>
                <a:gd name="T52" fmla="*/ 7 w 3114"/>
                <a:gd name="T53" fmla="*/ 18 h 3114"/>
                <a:gd name="T54" fmla="*/ 6 w 3114"/>
                <a:gd name="T55" fmla="*/ 18 h 3114"/>
                <a:gd name="T56" fmla="*/ 6 w 3114"/>
                <a:gd name="T57" fmla="*/ 18 h 3114"/>
                <a:gd name="T58" fmla="*/ 5 w 3114"/>
                <a:gd name="T59" fmla="*/ 17 h 3114"/>
                <a:gd name="T60" fmla="*/ 4 w 3114"/>
                <a:gd name="T61" fmla="*/ 17 h 3114"/>
                <a:gd name="T62" fmla="*/ 4 w 3114"/>
                <a:gd name="T63" fmla="*/ 17 h 3114"/>
                <a:gd name="T64" fmla="*/ 3 w 3114"/>
                <a:gd name="T65" fmla="*/ 16 h 3114"/>
                <a:gd name="T66" fmla="*/ 3 w 3114"/>
                <a:gd name="T67" fmla="*/ 16 h 3114"/>
                <a:gd name="T68" fmla="*/ 2 w 3114"/>
                <a:gd name="T69" fmla="*/ 14 h 3114"/>
                <a:gd name="T70" fmla="*/ 1 w 3114"/>
                <a:gd name="T71" fmla="*/ 13 h 3114"/>
                <a:gd name="T72" fmla="*/ 0 w 3114"/>
                <a:gd name="T73" fmla="*/ 12 h 3114"/>
                <a:gd name="T74" fmla="*/ 0 w 3114"/>
                <a:gd name="T75" fmla="*/ 11 h 3114"/>
                <a:gd name="T76" fmla="*/ 0 w 3114"/>
                <a:gd name="T77" fmla="*/ 9 h 3114"/>
                <a:gd name="T78" fmla="*/ 0 w 3114"/>
                <a:gd name="T79" fmla="*/ 8 h 3114"/>
                <a:gd name="T80" fmla="*/ 0 w 3114"/>
                <a:gd name="T81" fmla="*/ 7 h 3114"/>
                <a:gd name="T82" fmla="*/ 1 w 3114"/>
                <a:gd name="T83" fmla="*/ 6 h 3114"/>
                <a:gd name="T84" fmla="*/ 1 w 3114"/>
                <a:gd name="T85" fmla="*/ 5 h 3114"/>
                <a:gd name="T86" fmla="*/ 2 w 3114"/>
                <a:gd name="T87" fmla="*/ 3 h 3114"/>
                <a:gd name="T88" fmla="*/ 3 w 3114"/>
                <a:gd name="T89" fmla="*/ 2 h 3114"/>
                <a:gd name="T90" fmla="*/ 4 w 3114"/>
                <a:gd name="T91" fmla="*/ 1 h 3114"/>
                <a:gd name="T92" fmla="*/ 5 w 3114"/>
                <a:gd name="T93" fmla="*/ 1 h 3114"/>
                <a:gd name="T94" fmla="*/ 6 w 3114"/>
                <a:gd name="T95" fmla="*/ 0 h 3114"/>
                <a:gd name="T96" fmla="*/ 7 w 3114"/>
                <a:gd name="T97" fmla="*/ 0 h 3114"/>
                <a:gd name="T98" fmla="*/ 9 w 3114"/>
                <a:gd name="T99" fmla="*/ 0 h 311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3114" h="3114">
                  <a:moveTo>
                    <a:pt x="1557" y="0"/>
                  </a:moveTo>
                  <a:lnTo>
                    <a:pt x="1598" y="0"/>
                  </a:lnTo>
                  <a:lnTo>
                    <a:pt x="1638" y="2"/>
                  </a:lnTo>
                  <a:lnTo>
                    <a:pt x="1716" y="8"/>
                  </a:lnTo>
                  <a:lnTo>
                    <a:pt x="1793" y="19"/>
                  </a:lnTo>
                  <a:lnTo>
                    <a:pt x="1870" y="33"/>
                  </a:lnTo>
                  <a:lnTo>
                    <a:pt x="1909" y="39"/>
                  </a:lnTo>
                  <a:lnTo>
                    <a:pt x="1983" y="60"/>
                  </a:lnTo>
                  <a:lnTo>
                    <a:pt x="2057" y="82"/>
                  </a:lnTo>
                  <a:lnTo>
                    <a:pt x="2127" y="108"/>
                  </a:lnTo>
                  <a:lnTo>
                    <a:pt x="2198" y="139"/>
                  </a:lnTo>
                  <a:lnTo>
                    <a:pt x="2264" y="172"/>
                  </a:lnTo>
                  <a:lnTo>
                    <a:pt x="2301" y="188"/>
                  </a:lnTo>
                  <a:lnTo>
                    <a:pt x="2396" y="247"/>
                  </a:lnTo>
                  <a:lnTo>
                    <a:pt x="2427" y="267"/>
                  </a:lnTo>
                  <a:lnTo>
                    <a:pt x="2489" y="311"/>
                  </a:lnTo>
                  <a:lnTo>
                    <a:pt x="2547" y="357"/>
                  </a:lnTo>
                  <a:lnTo>
                    <a:pt x="2631" y="432"/>
                  </a:lnTo>
                  <a:lnTo>
                    <a:pt x="2658" y="458"/>
                  </a:lnTo>
                  <a:lnTo>
                    <a:pt x="2684" y="483"/>
                  </a:lnTo>
                  <a:lnTo>
                    <a:pt x="2758" y="568"/>
                  </a:lnTo>
                  <a:lnTo>
                    <a:pt x="2804" y="627"/>
                  </a:lnTo>
                  <a:lnTo>
                    <a:pt x="2849" y="687"/>
                  </a:lnTo>
                  <a:lnTo>
                    <a:pt x="2907" y="784"/>
                  </a:lnTo>
                  <a:lnTo>
                    <a:pt x="2943" y="850"/>
                  </a:lnTo>
                  <a:lnTo>
                    <a:pt x="2977" y="917"/>
                  </a:lnTo>
                  <a:lnTo>
                    <a:pt x="3007" y="989"/>
                  </a:lnTo>
                  <a:lnTo>
                    <a:pt x="3032" y="1059"/>
                  </a:lnTo>
                  <a:lnTo>
                    <a:pt x="3056" y="1133"/>
                  </a:lnTo>
                  <a:lnTo>
                    <a:pt x="3075" y="1207"/>
                  </a:lnTo>
                  <a:lnTo>
                    <a:pt x="3083" y="1244"/>
                  </a:lnTo>
                  <a:lnTo>
                    <a:pt x="3095" y="1321"/>
                  </a:lnTo>
                  <a:lnTo>
                    <a:pt x="3106" y="1398"/>
                  </a:lnTo>
                  <a:lnTo>
                    <a:pt x="3113" y="1477"/>
                  </a:lnTo>
                  <a:lnTo>
                    <a:pt x="3114" y="1517"/>
                  </a:lnTo>
                  <a:lnTo>
                    <a:pt x="3114" y="1598"/>
                  </a:lnTo>
                  <a:lnTo>
                    <a:pt x="3113" y="1637"/>
                  </a:lnTo>
                  <a:lnTo>
                    <a:pt x="3106" y="1716"/>
                  </a:lnTo>
                  <a:lnTo>
                    <a:pt x="3095" y="1794"/>
                  </a:lnTo>
                  <a:lnTo>
                    <a:pt x="3083" y="1870"/>
                  </a:lnTo>
                  <a:lnTo>
                    <a:pt x="3075" y="1907"/>
                  </a:lnTo>
                  <a:lnTo>
                    <a:pt x="3056" y="1983"/>
                  </a:lnTo>
                  <a:lnTo>
                    <a:pt x="3032" y="2057"/>
                  </a:lnTo>
                  <a:lnTo>
                    <a:pt x="3007" y="2129"/>
                  </a:lnTo>
                  <a:lnTo>
                    <a:pt x="2977" y="2197"/>
                  </a:lnTo>
                  <a:lnTo>
                    <a:pt x="2943" y="2264"/>
                  </a:lnTo>
                  <a:lnTo>
                    <a:pt x="2907" y="2333"/>
                  </a:lnTo>
                  <a:lnTo>
                    <a:pt x="2849" y="2427"/>
                  </a:lnTo>
                  <a:lnTo>
                    <a:pt x="2826" y="2458"/>
                  </a:lnTo>
                  <a:lnTo>
                    <a:pt x="2758" y="2546"/>
                  </a:lnTo>
                  <a:lnTo>
                    <a:pt x="2684" y="2631"/>
                  </a:lnTo>
                  <a:lnTo>
                    <a:pt x="2631" y="2684"/>
                  </a:lnTo>
                  <a:lnTo>
                    <a:pt x="2604" y="2710"/>
                  </a:lnTo>
                  <a:lnTo>
                    <a:pt x="2576" y="2736"/>
                  </a:lnTo>
                  <a:lnTo>
                    <a:pt x="2518" y="2783"/>
                  </a:lnTo>
                  <a:lnTo>
                    <a:pt x="2489" y="2805"/>
                  </a:lnTo>
                  <a:lnTo>
                    <a:pt x="2458" y="2826"/>
                  </a:lnTo>
                  <a:lnTo>
                    <a:pt x="2427" y="2849"/>
                  </a:lnTo>
                  <a:lnTo>
                    <a:pt x="2396" y="2869"/>
                  </a:lnTo>
                  <a:lnTo>
                    <a:pt x="2363" y="2890"/>
                  </a:lnTo>
                  <a:lnTo>
                    <a:pt x="2332" y="2907"/>
                  </a:lnTo>
                  <a:lnTo>
                    <a:pt x="2301" y="2927"/>
                  </a:lnTo>
                  <a:lnTo>
                    <a:pt x="2264" y="2942"/>
                  </a:lnTo>
                  <a:lnTo>
                    <a:pt x="2232" y="2962"/>
                  </a:lnTo>
                  <a:lnTo>
                    <a:pt x="2198" y="2975"/>
                  </a:lnTo>
                  <a:lnTo>
                    <a:pt x="2163" y="2993"/>
                  </a:lnTo>
                  <a:lnTo>
                    <a:pt x="2127" y="3006"/>
                  </a:lnTo>
                  <a:lnTo>
                    <a:pt x="2093" y="3020"/>
                  </a:lnTo>
                  <a:lnTo>
                    <a:pt x="2057" y="3032"/>
                  </a:lnTo>
                  <a:lnTo>
                    <a:pt x="2021" y="3046"/>
                  </a:lnTo>
                  <a:lnTo>
                    <a:pt x="1909" y="3075"/>
                  </a:lnTo>
                  <a:lnTo>
                    <a:pt x="1870" y="3083"/>
                  </a:lnTo>
                  <a:lnTo>
                    <a:pt x="1755" y="3103"/>
                  </a:lnTo>
                  <a:lnTo>
                    <a:pt x="1716" y="3106"/>
                  </a:lnTo>
                  <a:lnTo>
                    <a:pt x="1677" y="3111"/>
                  </a:lnTo>
                  <a:lnTo>
                    <a:pt x="1598" y="3114"/>
                  </a:lnTo>
                  <a:lnTo>
                    <a:pt x="1517" y="3114"/>
                  </a:lnTo>
                  <a:lnTo>
                    <a:pt x="1438" y="3111"/>
                  </a:lnTo>
                  <a:lnTo>
                    <a:pt x="1398" y="3106"/>
                  </a:lnTo>
                  <a:lnTo>
                    <a:pt x="1359" y="3103"/>
                  </a:lnTo>
                  <a:lnTo>
                    <a:pt x="1245" y="3083"/>
                  </a:lnTo>
                  <a:lnTo>
                    <a:pt x="1207" y="3075"/>
                  </a:lnTo>
                  <a:lnTo>
                    <a:pt x="1096" y="3046"/>
                  </a:lnTo>
                  <a:lnTo>
                    <a:pt x="1059" y="3032"/>
                  </a:lnTo>
                  <a:lnTo>
                    <a:pt x="1024" y="3020"/>
                  </a:lnTo>
                  <a:lnTo>
                    <a:pt x="989" y="3006"/>
                  </a:lnTo>
                  <a:lnTo>
                    <a:pt x="953" y="2993"/>
                  </a:lnTo>
                  <a:lnTo>
                    <a:pt x="917" y="2975"/>
                  </a:lnTo>
                  <a:lnTo>
                    <a:pt x="883" y="2962"/>
                  </a:lnTo>
                  <a:lnTo>
                    <a:pt x="850" y="2942"/>
                  </a:lnTo>
                  <a:lnTo>
                    <a:pt x="816" y="2927"/>
                  </a:lnTo>
                  <a:lnTo>
                    <a:pt x="785" y="2907"/>
                  </a:lnTo>
                  <a:lnTo>
                    <a:pt x="753" y="2890"/>
                  </a:lnTo>
                  <a:lnTo>
                    <a:pt x="719" y="2869"/>
                  </a:lnTo>
                  <a:lnTo>
                    <a:pt x="688" y="2849"/>
                  </a:lnTo>
                  <a:lnTo>
                    <a:pt x="659" y="2826"/>
                  </a:lnTo>
                  <a:lnTo>
                    <a:pt x="628" y="2805"/>
                  </a:lnTo>
                  <a:lnTo>
                    <a:pt x="598" y="2783"/>
                  </a:lnTo>
                  <a:lnTo>
                    <a:pt x="540" y="2736"/>
                  </a:lnTo>
                  <a:lnTo>
                    <a:pt x="511" y="2710"/>
                  </a:lnTo>
                  <a:lnTo>
                    <a:pt x="458" y="2656"/>
                  </a:lnTo>
                  <a:lnTo>
                    <a:pt x="431" y="2631"/>
                  </a:lnTo>
                  <a:lnTo>
                    <a:pt x="357" y="2546"/>
                  </a:lnTo>
                  <a:lnTo>
                    <a:pt x="289" y="2458"/>
                  </a:lnTo>
                  <a:lnTo>
                    <a:pt x="267" y="2427"/>
                  </a:lnTo>
                  <a:lnTo>
                    <a:pt x="208" y="2333"/>
                  </a:lnTo>
                  <a:lnTo>
                    <a:pt x="172" y="2264"/>
                  </a:lnTo>
                  <a:lnTo>
                    <a:pt x="139" y="2197"/>
                  </a:lnTo>
                  <a:lnTo>
                    <a:pt x="110" y="2129"/>
                  </a:lnTo>
                  <a:lnTo>
                    <a:pt x="82" y="2057"/>
                  </a:lnTo>
                  <a:lnTo>
                    <a:pt x="61" y="1983"/>
                  </a:lnTo>
                  <a:lnTo>
                    <a:pt x="40" y="1907"/>
                  </a:lnTo>
                  <a:lnTo>
                    <a:pt x="33" y="1870"/>
                  </a:lnTo>
                  <a:lnTo>
                    <a:pt x="20" y="1794"/>
                  </a:lnTo>
                  <a:lnTo>
                    <a:pt x="9" y="1716"/>
                  </a:lnTo>
                  <a:lnTo>
                    <a:pt x="2" y="1637"/>
                  </a:lnTo>
                  <a:lnTo>
                    <a:pt x="0" y="1598"/>
                  </a:lnTo>
                  <a:lnTo>
                    <a:pt x="0" y="1517"/>
                  </a:lnTo>
                  <a:lnTo>
                    <a:pt x="2" y="1477"/>
                  </a:lnTo>
                  <a:lnTo>
                    <a:pt x="9" y="1398"/>
                  </a:lnTo>
                  <a:lnTo>
                    <a:pt x="20" y="1321"/>
                  </a:lnTo>
                  <a:lnTo>
                    <a:pt x="33" y="1244"/>
                  </a:lnTo>
                  <a:lnTo>
                    <a:pt x="40" y="1207"/>
                  </a:lnTo>
                  <a:lnTo>
                    <a:pt x="61" y="1133"/>
                  </a:lnTo>
                  <a:lnTo>
                    <a:pt x="82" y="1059"/>
                  </a:lnTo>
                  <a:lnTo>
                    <a:pt x="110" y="989"/>
                  </a:lnTo>
                  <a:lnTo>
                    <a:pt x="139" y="917"/>
                  </a:lnTo>
                  <a:lnTo>
                    <a:pt x="172" y="850"/>
                  </a:lnTo>
                  <a:lnTo>
                    <a:pt x="208" y="784"/>
                  </a:lnTo>
                  <a:lnTo>
                    <a:pt x="267" y="687"/>
                  </a:lnTo>
                  <a:lnTo>
                    <a:pt x="312" y="627"/>
                  </a:lnTo>
                  <a:lnTo>
                    <a:pt x="357" y="568"/>
                  </a:lnTo>
                  <a:lnTo>
                    <a:pt x="431" y="483"/>
                  </a:lnTo>
                  <a:lnTo>
                    <a:pt x="483" y="432"/>
                  </a:lnTo>
                  <a:lnTo>
                    <a:pt x="568" y="357"/>
                  </a:lnTo>
                  <a:lnTo>
                    <a:pt x="628" y="311"/>
                  </a:lnTo>
                  <a:lnTo>
                    <a:pt x="688" y="267"/>
                  </a:lnTo>
                  <a:lnTo>
                    <a:pt x="719" y="247"/>
                  </a:lnTo>
                  <a:lnTo>
                    <a:pt x="785" y="207"/>
                  </a:lnTo>
                  <a:lnTo>
                    <a:pt x="816" y="188"/>
                  </a:lnTo>
                  <a:lnTo>
                    <a:pt x="883" y="154"/>
                  </a:lnTo>
                  <a:lnTo>
                    <a:pt x="917" y="139"/>
                  </a:lnTo>
                  <a:lnTo>
                    <a:pt x="989" y="108"/>
                  </a:lnTo>
                  <a:lnTo>
                    <a:pt x="1059" y="82"/>
                  </a:lnTo>
                  <a:lnTo>
                    <a:pt x="1133" y="60"/>
                  </a:lnTo>
                  <a:lnTo>
                    <a:pt x="1207" y="39"/>
                  </a:lnTo>
                  <a:lnTo>
                    <a:pt x="1245" y="33"/>
                  </a:lnTo>
                  <a:lnTo>
                    <a:pt x="1322" y="19"/>
                  </a:lnTo>
                  <a:lnTo>
                    <a:pt x="1398" y="8"/>
                  </a:lnTo>
                  <a:lnTo>
                    <a:pt x="1478" y="2"/>
                  </a:lnTo>
                  <a:lnTo>
                    <a:pt x="1517" y="0"/>
                  </a:lnTo>
                  <a:lnTo>
                    <a:pt x="1557" y="0"/>
                  </a:lnTo>
                  <a:close/>
                </a:path>
              </a:pathLst>
            </a:custGeom>
            <a:solidFill>
              <a:srgbClr val="FFF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mtClean="0"/>
            </a:p>
          </p:txBody>
        </p:sp>
        <p:sp>
          <p:nvSpPr>
            <p:cNvPr id="5167" name="Freeform 21"/>
            <p:cNvSpPr>
              <a:spLocks/>
            </p:cNvSpPr>
            <p:nvPr/>
          </p:nvSpPr>
          <p:spPr bwMode="auto">
            <a:xfrm>
              <a:off x="3808" y="1398"/>
              <a:ext cx="25" cy="52"/>
            </a:xfrm>
            <a:custGeom>
              <a:avLst/>
              <a:gdLst>
                <a:gd name="T0" fmla="*/ 1 w 324"/>
                <a:gd name="T1" fmla="*/ 0 h 686"/>
                <a:gd name="T2" fmla="*/ 1 w 324"/>
                <a:gd name="T3" fmla="*/ 0 h 686"/>
                <a:gd name="T4" fmla="*/ 1 w 324"/>
                <a:gd name="T5" fmla="*/ 0 h 686"/>
                <a:gd name="T6" fmla="*/ 1 w 324"/>
                <a:gd name="T7" fmla="*/ 0 h 686"/>
                <a:gd name="T8" fmla="*/ 1 w 324"/>
                <a:gd name="T9" fmla="*/ 0 h 686"/>
                <a:gd name="T10" fmla="*/ 1 w 324"/>
                <a:gd name="T11" fmla="*/ 0 h 686"/>
                <a:gd name="T12" fmla="*/ 2 w 324"/>
                <a:gd name="T13" fmla="*/ 0 h 686"/>
                <a:gd name="T14" fmla="*/ 2 w 324"/>
                <a:gd name="T15" fmla="*/ 1 h 686"/>
                <a:gd name="T16" fmla="*/ 2 w 324"/>
                <a:gd name="T17" fmla="*/ 1 h 686"/>
                <a:gd name="T18" fmla="*/ 2 w 324"/>
                <a:gd name="T19" fmla="*/ 1 h 686"/>
                <a:gd name="T20" fmla="*/ 2 w 324"/>
                <a:gd name="T21" fmla="*/ 1 h 686"/>
                <a:gd name="T22" fmla="*/ 2 w 324"/>
                <a:gd name="T23" fmla="*/ 1 h 686"/>
                <a:gd name="T24" fmla="*/ 2 w 324"/>
                <a:gd name="T25" fmla="*/ 2 h 686"/>
                <a:gd name="T26" fmla="*/ 2 w 324"/>
                <a:gd name="T27" fmla="*/ 2 h 686"/>
                <a:gd name="T28" fmla="*/ 2 w 324"/>
                <a:gd name="T29" fmla="*/ 2 h 686"/>
                <a:gd name="T30" fmla="*/ 2 w 324"/>
                <a:gd name="T31" fmla="*/ 3 h 686"/>
                <a:gd name="T32" fmla="*/ 2 w 324"/>
                <a:gd name="T33" fmla="*/ 3 h 686"/>
                <a:gd name="T34" fmla="*/ 2 w 324"/>
                <a:gd name="T35" fmla="*/ 3 h 686"/>
                <a:gd name="T36" fmla="*/ 2 w 324"/>
                <a:gd name="T37" fmla="*/ 3 h 686"/>
                <a:gd name="T38" fmla="*/ 2 w 324"/>
                <a:gd name="T39" fmla="*/ 3 h 686"/>
                <a:gd name="T40" fmla="*/ 2 w 324"/>
                <a:gd name="T41" fmla="*/ 3 h 686"/>
                <a:gd name="T42" fmla="*/ 1 w 324"/>
                <a:gd name="T43" fmla="*/ 4 h 686"/>
                <a:gd name="T44" fmla="*/ 1 w 324"/>
                <a:gd name="T45" fmla="*/ 4 h 686"/>
                <a:gd name="T46" fmla="*/ 1 w 324"/>
                <a:gd name="T47" fmla="*/ 4 h 686"/>
                <a:gd name="T48" fmla="*/ 1 w 324"/>
                <a:gd name="T49" fmla="*/ 4 h 686"/>
                <a:gd name="T50" fmla="*/ 1 w 324"/>
                <a:gd name="T51" fmla="*/ 4 h 686"/>
                <a:gd name="T52" fmla="*/ 1 w 324"/>
                <a:gd name="T53" fmla="*/ 4 h 686"/>
                <a:gd name="T54" fmla="*/ 1 w 324"/>
                <a:gd name="T55" fmla="*/ 4 h 686"/>
                <a:gd name="T56" fmla="*/ 1 w 324"/>
                <a:gd name="T57" fmla="*/ 4 h 686"/>
                <a:gd name="T58" fmla="*/ 1 w 324"/>
                <a:gd name="T59" fmla="*/ 4 h 686"/>
                <a:gd name="T60" fmla="*/ 1 w 324"/>
                <a:gd name="T61" fmla="*/ 4 h 686"/>
                <a:gd name="T62" fmla="*/ 1 w 324"/>
                <a:gd name="T63" fmla="*/ 4 h 686"/>
                <a:gd name="T64" fmla="*/ 0 w 324"/>
                <a:gd name="T65" fmla="*/ 4 h 686"/>
                <a:gd name="T66" fmla="*/ 0 w 324"/>
                <a:gd name="T67" fmla="*/ 4 h 686"/>
                <a:gd name="T68" fmla="*/ 0 w 324"/>
                <a:gd name="T69" fmla="*/ 3 h 686"/>
                <a:gd name="T70" fmla="*/ 0 w 324"/>
                <a:gd name="T71" fmla="*/ 3 h 686"/>
                <a:gd name="T72" fmla="*/ 0 w 324"/>
                <a:gd name="T73" fmla="*/ 3 h 686"/>
                <a:gd name="T74" fmla="*/ 0 w 324"/>
                <a:gd name="T75" fmla="*/ 3 h 686"/>
                <a:gd name="T76" fmla="*/ 0 w 324"/>
                <a:gd name="T77" fmla="*/ 2 h 686"/>
                <a:gd name="T78" fmla="*/ 0 w 324"/>
                <a:gd name="T79" fmla="*/ 2 h 686"/>
                <a:gd name="T80" fmla="*/ 0 w 324"/>
                <a:gd name="T81" fmla="*/ 1 h 686"/>
                <a:gd name="T82" fmla="*/ 0 w 324"/>
                <a:gd name="T83" fmla="*/ 1 h 686"/>
                <a:gd name="T84" fmla="*/ 0 w 324"/>
                <a:gd name="T85" fmla="*/ 1 h 686"/>
                <a:gd name="T86" fmla="*/ 0 w 324"/>
                <a:gd name="T87" fmla="*/ 1 h 686"/>
                <a:gd name="T88" fmla="*/ 0 w 324"/>
                <a:gd name="T89" fmla="*/ 0 h 686"/>
                <a:gd name="T90" fmla="*/ 0 w 324"/>
                <a:gd name="T91" fmla="*/ 0 h 686"/>
                <a:gd name="T92" fmla="*/ 1 w 324"/>
                <a:gd name="T93" fmla="*/ 0 h 686"/>
                <a:gd name="T94" fmla="*/ 1 w 324"/>
                <a:gd name="T95" fmla="*/ 0 h 686"/>
                <a:gd name="T96" fmla="*/ 1 w 324"/>
                <a:gd name="T97" fmla="*/ 0 h 686"/>
                <a:gd name="T98" fmla="*/ 1 w 324"/>
                <a:gd name="T99" fmla="*/ 0 h 686"/>
                <a:gd name="T100" fmla="*/ 1 w 324"/>
                <a:gd name="T101" fmla="*/ 0 h 68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324" h="686">
                  <a:moveTo>
                    <a:pt x="161" y="0"/>
                  </a:moveTo>
                  <a:lnTo>
                    <a:pt x="170" y="0"/>
                  </a:lnTo>
                  <a:lnTo>
                    <a:pt x="187" y="3"/>
                  </a:lnTo>
                  <a:lnTo>
                    <a:pt x="195" y="6"/>
                  </a:lnTo>
                  <a:lnTo>
                    <a:pt x="209" y="13"/>
                  </a:lnTo>
                  <a:lnTo>
                    <a:pt x="239" y="41"/>
                  </a:lnTo>
                  <a:lnTo>
                    <a:pt x="265" y="78"/>
                  </a:lnTo>
                  <a:lnTo>
                    <a:pt x="277" y="99"/>
                  </a:lnTo>
                  <a:lnTo>
                    <a:pt x="287" y="125"/>
                  </a:lnTo>
                  <a:lnTo>
                    <a:pt x="297" y="152"/>
                  </a:lnTo>
                  <a:lnTo>
                    <a:pt x="305" y="179"/>
                  </a:lnTo>
                  <a:lnTo>
                    <a:pt x="311" y="208"/>
                  </a:lnTo>
                  <a:lnTo>
                    <a:pt x="321" y="274"/>
                  </a:lnTo>
                  <a:lnTo>
                    <a:pt x="324" y="342"/>
                  </a:lnTo>
                  <a:lnTo>
                    <a:pt x="321" y="413"/>
                  </a:lnTo>
                  <a:lnTo>
                    <a:pt x="311" y="478"/>
                  </a:lnTo>
                  <a:lnTo>
                    <a:pt x="305" y="506"/>
                  </a:lnTo>
                  <a:lnTo>
                    <a:pt x="297" y="534"/>
                  </a:lnTo>
                  <a:lnTo>
                    <a:pt x="287" y="564"/>
                  </a:lnTo>
                  <a:lnTo>
                    <a:pt x="277" y="585"/>
                  </a:lnTo>
                  <a:lnTo>
                    <a:pt x="265" y="608"/>
                  </a:lnTo>
                  <a:lnTo>
                    <a:pt x="239" y="645"/>
                  </a:lnTo>
                  <a:lnTo>
                    <a:pt x="224" y="658"/>
                  </a:lnTo>
                  <a:lnTo>
                    <a:pt x="209" y="671"/>
                  </a:lnTo>
                  <a:lnTo>
                    <a:pt x="195" y="681"/>
                  </a:lnTo>
                  <a:lnTo>
                    <a:pt x="187" y="685"/>
                  </a:lnTo>
                  <a:lnTo>
                    <a:pt x="170" y="686"/>
                  </a:lnTo>
                  <a:lnTo>
                    <a:pt x="154" y="686"/>
                  </a:lnTo>
                  <a:lnTo>
                    <a:pt x="137" y="685"/>
                  </a:lnTo>
                  <a:lnTo>
                    <a:pt x="129" y="681"/>
                  </a:lnTo>
                  <a:lnTo>
                    <a:pt x="115" y="671"/>
                  </a:lnTo>
                  <a:lnTo>
                    <a:pt x="100" y="658"/>
                  </a:lnTo>
                  <a:lnTo>
                    <a:pt x="84" y="645"/>
                  </a:lnTo>
                  <a:lnTo>
                    <a:pt x="72" y="629"/>
                  </a:lnTo>
                  <a:lnTo>
                    <a:pt x="61" y="608"/>
                  </a:lnTo>
                  <a:lnTo>
                    <a:pt x="36" y="564"/>
                  </a:lnTo>
                  <a:lnTo>
                    <a:pt x="12" y="478"/>
                  </a:lnTo>
                  <a:lnTo>
                    <a:pt x="7" y="447"/>
                  </a:lnTo>
                  <a:lnTo>
                    <a:pt x="0" y="378"/>
                  </a:lnTo>
                  <a:lnTo>
                    <a:pt x="0" y="308"/>
                  </a:lnTo>
                  <a:lnTo>
                    <a:pt x="7" y="241"/>
                  </a:lnTo>
                  <a:lnTo>
                    <a:pt x="12" y="208"/>
                  </a:lnTo>
                  <a:lnTo>
                    <a:pt x="36" y="125"/>
                  </a:lnTo>
                  <a:lnTo>
                    <a:pt x="48" y="99"/>
                  </a:lnTo>
                  <a:lnTo>
                    <a:pt x="72" y="58"/>
                  </a:lnTo>
                  <a:lnTo>
                    <a:pt x="84" y="41"/>
                  </a:lnTo>
                  <a:lnTo>
                    <a:pt x="115" y="13"/>
                  </a:lnTo>
                  <a:lnTo>
                    <a:pt x="129" y="6"/>
                  </a:lnTo>
                  <a:lnTo>
                    <a:pt x="137" y="3"/>
                  </a:lnTo>
                  <a:lnTo>
                    <a:pt x="154" y="0"/>
                  </a:lnTo>
                  <a:lnTo>
                    <a:pt x="161"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mtClean="0"/>
            </a:p>
          </p:txBody>
        </p:sp>
        <p:sp>
          <p:nvSpPr>
            <p:cNvPr id="5168" name="Freeform 22"/>
            <p:cNvSpPr>
              <a:spLocks/>
            </p:cNvSpPr>
            <p:nvPr/>
          </p:nvSpPr>
          <p:spPr bwMode="auto">
            <a:xfrm>
              <a:off x="3808" y="1397"/>
              <a:ext cx="25" cy="54"/>
            </a:xfrm>
            <a:custGeom>
              <a:avLst/>
              <a:gdLst>
                <a:gd name="T0" fmla="*/ 1 w 330"/>
                <a:gd name="T1" fmla="*/ 0 h 693"/>
                <a:gd name="T2" fmla="*/ 1 w 330"/>
                <a:gd name="T3" fmla="*/ 0 h 693"/>
                <a:gd name="T4" fmla="*/ 1 w 330"/>
                <a:gd name="T5" fmla="*/ 0 h 693"/>
                <a:gd name="T6" fmla="*/ 1 w 330"/>
                <a:gd name="T7" fmla="*/ 0 h 693"/>
                <a:gd name="T8" fmla="*/ 1 w 330"/>
                <a:gd name="T9" fmla="*/ 0 h 693"/>
                <a:gd name="T10" fmla="*/ 2 w 330"/>
                <a:gd name="T11" fmla="*/ 1 h 693"/>
                <a:gd name="T12" fmla="*/ 2 w 330"/>
                <a:gd name="T13" fmla="*/ 1 h 693"/>
                <a:gd name="T14" fmla="*/ 2 w 330"/>
                <a:gd name="T15" fmla="*/ 2 h 693"/>
                <a:gd name="T16" fmla="*/ 2 w 330"/>
                <a:gd name="T17" fmla="*/ 2 h 693"/>
                <a:gd name="T18" fmla="*/ 2 w 330"/>
                <a:gd name="T19" fmla="*/ 3 h 693"/>
                <a:gd name="T20" fmla="*/ 2 w 330"/>
                <a:gd name="T21" fmla="*/ 4 h 693"/>
                <a:gd name="T22" fmla="*/ 1 w 330"/>
                <a:gd name="T23" fmla="*/ 4 h 693"/>
                <a:gd name="T24" fmla="*/ 1 w 330"/>
                <a:gd name="T25" fmla="*/ 4 h 693"/>
                <a:gd name="T26" fmla="*/ 1 w 330"/>
                <a:gd name="T27" fmla="*/ 4 h 693"/>
                <a:gd name="T28" fmla="*/ 1 w 330"/>
                <a:gd name="T29" fmla="*/ 4 h 693"/>
                <a:gd name="T30" fmla="*/ 1 w 330"/>
                <a:gd name="T31" fmla="*/ 4 h 693"/>
                <a:gd name="T32" fmla="*/ 1 w 330"/>
                <a:gd name="T33" fmla="*/ 4 h 693"/>
                <a:gd name="T34" fmla="*/ 0 w 330"/>
                <a:gd name="T35" fmla="*/ 4 h 693"/>
                <a:gd name="T36" fmla="*/ 0 w 330"/>
                <a:gd name="T37" fmla="*/ 3 h 693"/>
                <a:gd name="T38" fmla="*/ 0 w 330"/>
                <a:gd name="T39" fmla="*/ 2 h 693"/>
                <a:gd name="T40" fmla="*/ 0 w 330"/>
                <a:gd name="T41" fmla="*/ 1 h 693"/>
                <a:gd name="T42" fmla="*/ 0 w 330"/>
                <a:gd name="T43" fmla="*/ 1 h 693"/>
                <a:gd name="T44" fmla="*/ 1 w 330"/>
                <a:gd name="T45" fmla="*/ 0 h 693"/>
                <a:gd name="T46" fmla="*/ 1 w 330"/>
                <a:gd name="T47" fmla="*/ 0 h 693"/>
                <a:gd name="T48" fmla="*/ 1 w 330"/>
                <a:gd name="T49" fmla="*/ 0 h 693"/>
                <a:gd name="T50" fmla="*/ 1 w 330"/>
                <a:gd name="T51" fmla="*/ 0 h 693"/>
                <a:gd name="T52" fmla="*/ 1 w 330"/>
                <a:gd name="T53" fmla="*/ 0 h 693"/>
                <a:gd name="T54" fmla="*/ 1 w 330"/>
                <a:gd name="T55" fmla="*/ 0 h 693"/>
                <a:gd name="T56" fmla="*/ 1 w 330"/>
                <a:gd name="T57" fmla="*/ 0 h 693"/>
                <a:gd name="T58" fmla="*/ 0 w 330"/>
                <a:gd name="T59" fmla="*/ 0 h 693"/>
                <a:gd name="T60" fmla="*/ 0 w 330"/>
                <a:gd name="T61" fmla="*/ 1 h 693"/>
                <a:gd name="T62" fmla="*/ 0 w 330"/>
                <a:gd name="T63" fmla="*/ 2 h 693"/>
                <a:gd name="T64" fmla="*/ 0 w 330"/>
                <a:gd name="T65" fmla="*/ 3 h 693"/>
                <a:gd name="T66" fmla="*/ 0 w 330"/>
                <a:gd name="T67" fmla="*/ 3 h 693"/>
                <a:gd name="T68" fmla="*/ 0 w 330"/>
                <a:gd name="T69" fmla="*/ 4 h 693"/>
                <a:gd name="T70" fmla="*/ 1 w 330"/>
                <a:gd name="T71" fmla="*/ 4 h 693"/>
                <a:gd name="T72" fmla="*/ 1 w 330"/>
                <a:gd name="T73" fmla="*/ 4 h 693"/>
                <a:gd name="T74" fmla="*/ 1 w 330"/>
                <a:gd name="T75" fmla="*/ 4 h 693"/>
                <a:gd name="T76" fmla="*/ 1 w 330"/>
                <a:gd name="T77" fmla="*/ 4 h 693"/>
                <a:gd name="T78" fmla="*/ 1 w 330"/>
                <a:gd name="T79" fmla="*/ 4 h 693"/>
                <a:gd name="T80" fmla="*/ 2 w 330"/>
                <a:gd name="T81" fmla="*/ 4 h 693"/>
                <a:gd name="T82" fmla="*/ 2 w 330"/>
                <a:gd name="T83" fmla="*/ 3 h 693"/>
                <a:gd name="T84" fmla="*/ 2 w 330"/>
                <a:gd name="T85" fmla="*/ 3 h 693"/>
                <a:gd name="T86" fmla="*/ 2 w 330"/>
                <a:gd name="T87" fmla="*/ 2 h 693"/>
                <a:gd name="T88" fmla="*/ 2 w 330"/>
                <a:gd name="T89" fmla="*/ 1 h 693"/>
                <a:gd name="T90" fmla="*/ 2 w 330"/>
                <a:gd name="T91" fmla="*/ 1 h 693"/>
                <a:gd name="T92" fmla="*/ 1 w 330"/>
                <a:gd name="T93" fmla="*/ 0 h 693"/>
                <a:gd name="T94" fmla="*/ 1 w 330"/>
                <a:gd name="T95" fmla="*/ 0 h 693"/>
                <a:gd name="T96" fmla="*/ 1 w 330"/>
                <a:gd name="T97" fmla="*/ 0 h 693"/>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330" h="693">
                  <a:moveTo>
                    <a:pt x="164" y="0"/>
                  </a:moveTo>
                  <a:lnTo>
                    <a:pt x="163" y="0"/>
                  </a:lnTo>
                  <a:lnTo>
                    <a:pt x="162" y="1"/>
                  </a:lnTo>
                  <a:lnTo>
                    <a:pt x="161" y="1"/>
                  </a:lnTo>
                  <a:lnTo>
                    <a:pt x="161" y="2"/>
                  </a:lnTo>
                  <a:lnTo>
                    <a:pt x="161" y="4"/>
                  </a:lnTo>
                  <a:lnTo>
                    <a:pt x="161" y="5"/>
                  </a:lnTo>
                  <a:lnTo>
                    <a:pt x="162" y="6"/>
                  </a:lnTo>
                  <a:lnTo>
                    <a:pt x="163" y="6"/>
                  </a:lnTo>
                  <a:lnTo>
                    <a:pt x="173" y="6"/>
                  </a:lnTo>
                  <a:lnTo>
                    <a:pt x="190" y="10"/>
                  </a:lnTo>
                  <a:lnTo>
                    <a:pt x="189" y="10"/>
                  </a:lnTo>
                  <a:lnTo>
                    <a:pt x="198" y="13"/>
                  </a:lnTo>
                  <a:lnTo>
                    <a:pt x="197" y="13"/>
                  </a:lnTo>
                  <a:lnTo>
                    <a:pt x="211" y="20"/>
                  </a:lnTo>
                  <a:lnTo>
                    <a:pt x="210" y="19"/>
                  </a:lnTo>
                  <a:lnTo>
                    <a:pt x="239" y="47"/>
                  </a:lnTo>
                  <a:lnTo>
                    <a:pt x="266" y="84"/>
                  </a:lnTo>
                  <a:lnTo>
                    <a:pt x="277" y="104"/>
                  </a:lnTo>
                  <a:lnTo>
                    <a:pt x="287" y="130"/>
                  </a:lnTo>
                  <a:lnTo>
                    <a:pt x="287" y="129"/>
                  </a:lnTo>
                  <a:lnTo>
                    <a:pt x="297" y="157"/>
                  </a:lnTo>
                  <a:lnTo>
                    <a:pt x="305" y="184"/>
                  </a:lnTo>
                  <a:lnTo>
                    <a:pt x="305" y="183"/>
                  </a:lnTo>
                  <a:lnTo>
                    <a:pt x="310" y="212"/>
                  </a:lnTo>
                  <a:lnTo>
                    <a:pt x="321" y="278"/>
                  </a:lnTo>
                  <a:lnTo>
                    <a:pt x="325" y="346"/>
                  </a:lnTo>
                  <a:lnTo>
                    <a:pt x="321" y="417"/>
                  </a:lnTo>
                  <a:lnTo>
                    <a:pt x="321" y="416"/>
                  </a:lnTo>
                  <a:lnTo>
                    <a:pt x="310" y="482"/>
                  </a:lnTo>
                  <a:lnTo>
                    <a:pt x="305" y="510"/>
                  </a:lnTo>
                  <a:lnTo>
                    <a:pt x="305" y="509"/>
                  </a:lnTo>
                  <a:lnTo>
                    <a:pt x="297" y="537"/>
                  </a:lnTo>
                  <a:lnTo>
                    <a:pt x="287" y="567"/>
                  </a:lnTo>
                  <a:lnTo>
                    <a:pt x="287" y="566"/>
                  </a:lnTo>
                  <a:lnTo>
                    <a:pt x="277" y="588"/>
                  </a:lnTo>
                  <a:lnTo>
                    <a:pt x="266" y="610"/>
                  </a:lnTo>
                  <a:lnTo>
                    <a:pt x="239" y="648"/>
                  </a:lnTo>
                  <a:lnTo>
                    <a:pt x="239" y="647"/>
                  </a:lnTo>
                  <a:lnTo>
                    <a:pt x="226" y="661"/>
                  </a:lnTo>
                  <a:lnTo>
                    <a:pt x="211" y="673"/>
                  </a:lnTo>
                  <a:lnTo>
                    <a:pt x="197" y="683"/>
                  </a:lnTo>
                  <a:lnTo>
                    <a:pt x="189" y="686"/>
                  </a:lnTo>
                  <a:lnTo>
                    <a:pt x="190" y="686"/>
                  </a:lnTo>
                  <a:lnTo>
                    <a:pt x="173" y="688"/>
                  </a:lnTo>
                  <a:lnTo>
                    <a:pt x="157" y="688"/>
                  </a:lnTo>
                  <a:lnTo>
                    <a:pt x="141" y="686"/>
                  </a:lnTo>
                  <a:lnTo>
                    <a:pt x="142" y="686"/>
                  </a:lnTo>
                  <a:lnTo>
                    <a:pt x="133" y="683"/>
                  </a:lnTo>
                  <a:lnTo>
                    <a:pt x="134" y="683"/>
                  </a:lnTo>
                  <a:lnTo>
                    <a:pt x="119" y="673"/>
                  </a:lnTo>
                  <a:lnTo>
                    <a:pt x="105" y="661"/>
                  </a:lnTo>
                  <a:lnTo>
                    <a:pt x="89" y="647"/>
                  </a:lnTo>
                  <a:lnTo>
                    <a:pt x="89" y="648"/>
                  </a:lnTo>
                  <a:lnTo>
                    <a:pt x="77" y="631"/>
                  </a:lnTo>
                  <a:lnTo>
                    <a:pt x="77" y="632"/>
                  </a:lnTo>
                  <a:lnTo>
                    <a:pt x="66" y="610"/>
                  </a:lnTo>
                  <a:lnTo>
                    <a:pt x="42" y="566"/>
                  </a:lnTo>
                  <a:lnTo>
                    <a:pt x="42" y="567"/>
                  </a:lnTo>
                  <a:lnTo>
                    <a:pt x="18" y="481"/>
                  </a:lnTo>
                  <a:lnTo>
                    <a:pt x="18" y="482"/>
                  </a:lnTo>
                  <a:lnTo>
                    <a:pt x="13" y="451"/>
                  </a:lnTo>
                  <a:lnTo>
                    <a:pt x="6" y="382"/>
                  </a:lnTo>
                  <a:lnTo>
                    <a:pt x="6" y="312"/>
                  </a:lnTo>
                  <a:lnTo>
                    <a:pt x="13" y="245"/>
                  </a:lnTo>
                  <a:lnTo>
                    <a:pt x="18" y="212"/>
                  </a:lnTo>
                  <a:lnTo>
                    <a:pt x="18" y="213"/>
                  </a:lnTo>
                  <a:lnTo>
                    <a:pt x="42" y="129"/>
                  </a:lnTo>
                  <a:lnTo>
                    <a:pt x="42" y="130"/>
                  </a:lnTo>
                  <a:lnTo>
                    <a:pt x="53" y="104"/>
                  </a:lnTo>
                  <a:lnTo>
                    <a:pt x="77" y="63"/>
                  </a:lnTo>
                  <a:lnTo>
                    <a:pt x="89" y="47"/>
                  </a:lnTo>
                  <a:lnTo>
                    <a:pt x="120" y="19"/>
                  </a:lnTo>
                  <a:lnTo>
                    <a:pt x="119" y="20"/>
                  </a:lnTo>
                  <a:lnTo>
                    <a:pt x="133" y="13"/>
                  </a:lnTo>
                  <a:lnTo>
                    <a:pt x="141" y="10"/>
                  </a:lnTo>
                  <a:lnTo>
                    <a:pt x="157" y="6"/>
                  </a:lnTo>
                  <a:lnTo>
                    <a:pt x="165" y="6"/>
                  </a:lnTo>
                  <a:lnTo>
                    <a:pt x="167" y="5"/>
                  </a:lnTo>
                  <a:lnTo>
                    <a:pt x="168" y="4"/>
                  </a:lnTo>
                  <a:lnTo>
                    <a:pt x="168" y="2"/>
                  </a:lnTo>
                  <a:lnTo>
                    <a:pt x="167" y="1"/>
                  </a:lnTo>
                  <a:lnTo>
                    <a:pt x="165" y="0"/>
                  </a:lnTo>
                  <a:lnTo>
                    <a:pt x="164" y="0"/>
                  </a:lnTo>
                  <a:lnTo>
                    <a:pt x="157" y="0"/>
                  </a:lnTo>
                  <a:lnTo>
                    <a:pt x="140" y="4"/>
                  </a:lnTo>
                  <a:lnTo>
                    <a:pt x="131" y="8"/>
                  </a:lnTo>
                  <a:lnTo>
                    <a:pt x="116" y="15"/>
                  </a:lnTo>
                  <a:lnTo>
                    <a:pt x="85" y="43"/>
                  </a:lnTo>
                  <a:lnTo>
                    <a:pt x="73" y="60"/>
                  </a:lnTo>
                  <a:lnTo>
                    <a:pt x="48" y="101"/>
                  </a:lnTo>
                  <a:lnTo>
                    <a:pt x="37" y="127"/>
                  </a:lnTo>
                  <a:lnTo>
                    <a:pt x="37" y="128"/>
                  </a:lnTo>
                  <a:lnTo>
                    <a:pt x="12" y="211"/>
                  </a:lnTo>
                  <a:lnTo>
                    <a:pt x="12" y="212"/>
                  </a:lnTo>
                  <a:lnTo>
                    <a:pt x="7" y="244"/>
                  </a:lnTo>
                  <a:lnTo>
                    <a:pt x="0" y="312"/>
                  </a:lnTo>
                  <a:lnTo>
                    <a:pt x="0" y="382"/>
                  </a:lnTo>
                  <a:lnTo>
                    <a:pt x="7" y="451"/>
                  </a:lnTo>
                  <a:lnTo>
                    <a:pt x="12" y="482"/>
                  </a:lnTo>
                  <a:lnTo>
                    <a:pt x="12" y="483"/>
                  </a:lnTo>
                  <a:lnTo>
                    <a:pt x="37" y="568"/>
                  </a:lnTo>
                  <a:lnTo>
                    <a:pt x="37" y="569"/>
                  </a:lnTo>
                  <a:lnTo>
                    <a:pt x="61" y="613"/>
                  </a:lnTo>
                  <a:lnTo>
                    <a:pt x="73" y="634"/>
                  </a:lnTo>
                  <a:lnTo>
                    <a:pt x="85" y="651"/>
                  </a:lnTo>
                  <a:lnTo>
                    <a:pt x="101" y="665"/>
                  </a:lnTo>
                  <a:lnTo>
                    <a:pt x="116" y="677"/>
                  </a:lnTo>
                  <a:lnTo>
                    <a:pt x="116" y="678"/>
                  </a:lnTo>
                  <a:lnTo>
                    <a:pt x="131" y="688"/>
                  </a:lnTo>
                  <a:lnTo>
                    <a:pt x="139" y="691"/>
                  </a:lnTo>
                  <a:lnTo>
                    <a:pt x="140" y="692"/>
                  </a:lnTo>
                  <a:lnTo>
                    <a:pt x="157" y="693"/>
                  </a:lnTo>
                  <a:lnTo>
                    <a:pt x="173" y="693"/>
                  </a:lnTo>
                  <a:lnTo>
                    <a:pt x="190" y="692"/>
                  </a:lnTo>
                  <a:lnTo>
                    <a:pt x="191" y="691"/>
                  </a:lnTo>
                  <a:lnTo>
                    <a:pt x="200" y="688"/>
                  </a:lnTo>
                  <a:lnTo>
                    <a:pt x="214" y="678"/>
                  </a:lnTo>
                  <a:lnTo>
                    <a:pt x="214" y="677"/>
                  </a:lnTo>
                  <a:lnTo>
                    <a:pt x="229" y="665"/>
                  </a:lnTo>
                  <a:lnTo>
                    <a:pt x="244" y="651"/>
                  </a:lnTo>
                  <a:lnTo>
                    <a:pt x="271" y="613"/>
                  </a:lnTo>
                  <a:lnTo>
                    <a:pt x="282" y="591"/>
                  </a:lnTo>
                  <a:lnTo>
                    <a:pt x="292" y="569"/>
                  </a:lnTo>
                  <a:lnTo>
                    <a:pt x="292" y="568"/>
                  </a:lnTo>
                  <a:lnTo>
                    <a:pt x="302" y="539"/>
                  </a:lnTo>
                  <a:lnTo>
                    <a:pt x="311" y="511"/>
                  </a:lnTo>
                  <a:lnTo>
                    <a:pt x="317" y="482"/>
                  </a:lnTo>
                  <a:lnTo>
                    <a:pt x="327" y="417"/>
                  </a:lnTo>
                  <a:lnTo>
                    <a:pt x="330" y="346"/>
                  </a:lnTo>
                  <a:lnTo>
                    <a:pt x="327" y="278"/>
                  </a:lnTo>
                  <a:lnTo>
                    <a:pt x="327" y="277"/>
                  </a:lnTo>
                  <a:lnTo>
                    <a:pt x="317" y="212"/>
                  </a:lnTo>
                  <a:lnTo>
                    <a:pt x="311" y="183"/>
                  </a:lnTo>
                  <a:lnTo>
                    <a:pt x="311" y="182"/>
                  </a:lnTo>
                  <a:lnTo>
                    <a:pt x="302" y="155"/>
                  </a:lnTo>
                  <a:lnTo>
                    <a:pt x="292" y="128"/>
                  </a:lnTo>
                  <a:lnTo>
                    <a:pt x="292" y="127"/>
                  </a:lnTo>
                  <a:lnTo>
                    <a:pt x="283" y="101"/>
                  </a:lnTo>
                  <a:lnTo>
                    <a:pt x="282" y="101"/>
                  </a:lnTo>
                  <a:lnTo>
                    <a:pt x="271" y="81"/>
                  </a:lnTo>
                  <a:lnTo>
                    <a:pt x="244" y="43"/>
                  </a:lnTo>
                  <a:lnTo>
                    <a:pt x="214" y="15"/>
                  </a:lnTo>
                  <a:lnTo>
                    <a:pt x="200" y="8"/>
                  </a:lnTo>
                  <a:lnTo>
                    <a:pt x="199" y="8"/>
                  </a:lnTo>
                  <a:lnTo>
                    <a:pt x="191" y="4"/>
                  </a:lnTo>
                  <a:lnTo>
                    <a:pt x="190" y="4"/>
                  </a:lnTo>
                  <a:lnTo>
                    <a:pt x="173" y="0"/>
                  </a:lnTo>
                  <a:lnTo>
                    <a:pt x="164"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mtClean="0"/>
            </a:p>
          </p:txBody>
        </p:sp>
        <p:sp>
          <p:nvSpPr>
            <p:cNvPr id="5169" name="Freeform 23"/>
            <p:cNvSpPr>
              <a:spLocks/>
            </p:cNvSpPr>
            <p:nvPr/>
          </p:nvSpPr>
          <p:spPr bwMode="auto">
            <a:xfrm>
              <a:off x="3887" y="1397"/>
              <a:ext cx="25" cy="53"/>
            </a:xfrm>
            <a:custGeom>
              <a:avLst/>
              <a:gdLst>
                <a:gd name="T0" fmla="*/ 1 w 325"/>
                <a:gd name="T1" fmla="*/ 0 h 689"/>
                <a:gd name="T2" fmla="*/ 1 w 325"/>
                <a:gd name="T3" fmla="*/ 0 h 689"/>
                <a:gd name="T4" fmla="*/ 1 w 325"/>
                <a:gd name="T5" fmla="*/ 0 h 689"/>
                <a:gd name="T6" fmla="*/ 1 w 325"/>
                <a:gd name="T7" fmla="*/ 0 h 689"/>
                <a:gd name="T8" fmla="*/ 1 w 325"/>
                <a:gd name="T9" fmla="*/ 0 h 689"/>
                <a:gd name="T10" fmla="*/ 1 w 325"/>
                <a:gd name="T11" fmla="*/ 0 h 689"/>
                <a:gd name="T12" fmla="*/ 1 w 325"/>
                <a:gd name="T13" fmla="*/ 0 h 689"/>
                <a:gd name="T14" fmla="*/ 2 w 325"/>
                <a:gd name="T15" fmla="*/ 0 h 689"/>
                <a:gd name="T16" fmla="*/ 2 w 325"/>
                <a:gd name="T17" fmla="*/ 1 h 689"/>
                <a:gd name="T18" fmla="*/ 2 w 325"/>
                <a:gd name="T19" fmla="*/ 1 h 689"/>
                <a:gd name="T20" fmla="*/ 2 w 325"/>
                <a:gd name="T21" fmla="*/ 1 h 689"/>
                <a:gd name="T22" fmla="*/ 2 w 325"/>
                <a:gd name="T23" fmla="*/ 1 h 689"/>
                <a:gd name="T24" fmla="*/ 2 w 325"/>
                <a:gd name="T25" fmla="*/ 1 h 689"/>
                <a:gd name="T26" fmla="*/ 2 w 325"/>
                <a:gd name="T27" fmla="*/ 2 h 689"/>
                <a:gd name="T28" fmla="*/ 2 w 325"/>
                <a:gd name="T29" fmla="*/ 2 h 689"/>
                <a:gd name="T30" fmla="*/ 2 w 325"/>
                <a:gd name="T31" fmla="*/ 2 h 689"/>
                <a:gd name="T32" fmla="*/ 2 w 325"/>
                <a:gd name="T33" fmla="*/ 3 h 689"/>
                <a:gd name="T34" fmla="*/ 2 w 325"/>
                <a:gd name="T35" fmla="*/ 3 h 689"/>
                <a:gd name="T36" fmla="*/ 2 w 325"/>
                <a:gd name="T37" fmla="*/ 3 h 689"/>
                <a:gd name="T38" fmla="*/ 2 w 325"/>
                <a:gd name="T39" fmla="*/ 3 h 689"/>
                <a:gd name="T40" fmla="*/ 2 w 325"/>
                <a:gd name="T41" fmla="*/ 4 h 689"/>
                <a:gd name="T42" fmla="*/ 2 w 325"/>
                <a:gd name="T43" fmla="*/ 4 h 689"/>
                <a:gd name="T44" fmla="*/ 1 w 325"/>
                <a:gd name="T45" fmla="*/ 4 h 689"/>
                <a:gd name="T46" fmla="*/ 1 w 325"/>
                <a:gd name="T47" fmla="*/ 4 h 689"/>
                <a:gd name="T48" fmla="*/ 1 w 325"/>
                <a:gd name="T49" fmla="*/ 4 h 689"/>
                <a:gd name="T50" fmla="*/ 1 w 325"/>
                <a:gd name="T51" fmla="*/ 4 h 689"/>
                <a:gd name="T52" fmla="*/ 1 w 325"/>
                <a:gd name="T53" fmla="*/ 4 h 689"/>
                <a:gd name="T54" fmla="*/ 1 w 325"/>
                <a:gd name="T55" fmla="*/ 4 h 689"/>
                <a:gd name="T56" fmla="*/ 1 w 325"/>
                <a:gd name="T57" fmla="*/ 4 h 689"/>
                <a:gd name="T58" fmla="*/ 1 w 325"/>
                <a:gd name="T59" fmla="*/ 4 h 689"/>
                <a:gd name="T60" fmla="*/ 1 w 325"/>
                <a:gd name="T61" fmla="*/ 4 h 689"/>
                <a:gd name="T62" fmla="*/ 1 w 325"/>
                <a:gd name="T63" fmla="*/ 4 h 689"/>
                <a:gd name="T64" fmla="*/ 1 w 325"/>
                <a:gd name="T65" fmla="*/ 4 h 689"/>
                <a:gd name="T66" fmla="*/ 1 w 325"/>
                <a:gd name="T67" fmla="*/ 4 h 689"/>
                <a:gd name="T68" fmla="*/ 1 w 325"/>
                <a:gd name="T69" fmla="*/ 4 h 689"/>
                <a:gd name="T70" fmla="*/ 1 w 325"/>
                <a:gd name="T71" fmla="*/ 4 h 689"/>
                <a:gd name="T72" fmla="*/ 0 w 325"/>
                <a:gd name="T73" fmla="*/ 4 h 689"/>
                <a:gd name="T74" fmla="*/ 0 w 325"/>
                <a:gd name="T75" fmla="*/ 4 h 689"/>
                <a:gd name="T76" fmla="*/ 0 w 325"/>
                <a:gd name="T77" fmla="*/ 3 h 689"/>
                <a:gd name="T78" fmla="*/ 0 w 325"/>
                <a:gd name="T79" fmla="*/ 3 h 689"/>
                <a:gd name="T80" fmla="*/ 0 w 325"/>
                <a:gd name="T81" fmla="*/ 3 h 689"/>
                <a:gd name="T82" fmla="*/ 0 w 325"/>
                <a:gd name="T83" fmla="*/ 3 h 689"/>
                <a:gd name="T84" fmla="*/ 0 w 325"/>
                <a:gd name="T85" fmla="*/ 2 h 689"/>
                <a:gd name="T86" fmla="*/ 0 w 325"/>
                <a:gd name="T87" fmla="*/ 2 h 689"/>
                <a:gd name="T88" fmla="*/ 0 w 325"/>
                <a:gd name="T89" fmla="*/ 2 h 689"/>
                <a:gd name="T90" fmla="*/ 0 w 325"/>
                <a:gd name="T91" fmla="*/ 1 h 689"/>
                <a:gd name="T92" fmla="*/ 0 w 325"/>
                <a:gd name="T93" fmla="*/ 1 h 689"/>
                <a:gd name="T94" fmla="*/ 0 w 325"/>
                <a:gd name="T95" fmla="*/ 1 h 689"/>
                <a:gd name="T96" fmla="*/ 0 w 325"/>
                <a:gd name="T97" fmla="*/ 1 h 689"/>
                <a:gd name="T98" fmla="*/ 0 w 325"/>
                <a:gd name="T99" fmla="*/ 0 h 689"/>
                <a:gd name="T100" fmla="*/ 1 w 325"/>
                <a:gd name="T101" fmla="*/ 0 h 689"/>
                <a:gd name="T102" fmla="*/ 1 w 325"/>
                <a:gd name="T103" fmla="*/ 0 h 689"/>
                <a:gd name="T104" fmla="*/ 1 w 325"/>
                <a:gd name="T105" fmla="*/ 0 h 689"/>
                <a:gd name="T106" fmla="*/ 1 w 325"/>
                <a:gd name="T107" fmla="*/ 0 h 689"/>
                <a:gd name="T108" fmla="*/ 1 w 325"/>
                <a:gd name="T109" fmla="*/ 0 h 689"/>
                <a:gd name="T110" fmla="*/ 1 w 325"/>
                <a:gd name="T111" fmla="*/ 0 h 689"/>
                <a:gd name="T112" fmla="*/ 1 w 325"/>
                <a:gd name="T113" fmla="*/ 0 h 689"/>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325" h="689">
                  <a:moveTo>
                    <a:pt x="166" y="0"/>
                  </a:moveTo>
                  <a:lnTo>
                    <a:pt x="172" y="0"/>
                  </a:lnTo>
                  <a:lnTo>
                    <a:pt x="189" y="5"/>
                  </a:lnTo>
                  <a:lnTo>
                    <a:pt x="197" y="8"/>
                  </a:lnTo>
                  <a:lnTo>
                    <a:pt x="212" y="15"/>
                  </a:lnTo>
                  <a:lnTo>
                    <a:pt x="226" y="26"/>
                  </a:lnTo>
                  <a:lnTo>
                    <a:pt x="241" y="42"/>
                  </a:lnTo>
                  <a:lnTo>
                    <a:pt x="254" y="59"/>
                  </a:lnTo>
                  <a:lnTo>
                    <a:pt x="279" y="100"/>
                  </a:lnTo>
                  <a:lnTo>
                    <a:pt x="289" y="126"/>
                  </a:lnTo>
                  <a:lnTo>
                    <a:pt x="297" y="152"/>
                  </a:lnTo>
                  <a:lnTo>
                    <a:pt x="314" y="209"/>
                  </a:lnTo>
                  <a:lnTo>
                    <a:pt x="320" y="242"/>
                  </a:lnTo>
                  <a:lnTo>
                    <a:pt x="325" y="309"/>
                  </a:lnTo>
                  <a:lnTo>
                    <a:pt x="325" y="379"/>
                  </a:lnTo>
                  <a:lnTo>
                    <a:pt x="321" y="412"/>
                  </a:lnTo>
                  <a:lnTo>
                    <a:pt x="320" y="447"/>
                  </a:lnTo>
                  <a:lnTo>
                    <a:pt x="314" y="478"/>
                  </a:lnTo>
                  <a:lnTo>
                    <a:pt x="297" y="535"/>
                  </a:lnTo>
                  <a:lnTo>
                    <a:pt x="289" y="563"/>
                  </a:lnTo>
                  <a:lnTo>
                    <a:pt x="266" y="609"/>
                  </a:lnTo>
                  <a:lnTo>
                    <a:pt x="254" y="630"/>
                  </a:lnTo>
                  <a:lnTo>
                    <a:pt x="241" y="645"/>
                  </a:lnTo>
                  <a:lnTo>
                    <a:pt x="226" y="660"/>
                  </a:lnTo>
                  <a:lnTo>
                    <a:pt x="212" y="673"/>
                  </a:lnTo>
                  <a:lnTo>
                    <a:pt x="197" y="683"/>
                  </a:lnTo>
                  <a:lnTo>
                    <a:pt x="189" y="684"/>
                  </a:lnTo>
                  <a:lnTo>
                    <a:pt x="181" y="688"/>
                  </a:lnTo>
                  <a:lnTo>
                    <a:pt x="172" y="689"/>
                  </a:lnTo>
                  <a:lnTo>
                    <a:pt x="156" y="689"/>
                  </a:lnTo>
                  <a:lnTo>
                    <a:pt x="148" y="688"/>
                  </a:lnTo>
                  <a:lnTo>
                    <a:pt x="140" y="684"/>
                  </a:lnTo>
                  <a:lnTo>
                    <a:pt x="131" y="683"/>
                  </a:lnTo>
                  <a:lnTo>
                    <a:pt x="117" y="673"/>
                  </a:lnTo>
                  <a:lnTo>
                    <a:pt x="102" y="660"/>
                  </a:lnTo>
                  <a:lnTo>
                    <a:pt x="86" y="645"/>
                  </a:lnTo>
                  <a:lnTo>
                    <a:pt x="74" y="630"/>
                  </a:lnTo>
                  <a:lnTo>
                    <a:pt x="61" y="609"/>
                  </a:lnTo>
                  <a:lnTo>
                    <a:pt x="48" y="586"/>
                  </a:lnTo>
                  <a:lnTo>
                    <a:pt x="30" y="535"/>
                  </a:lnTo>
                  <a:lnTo>
                    <a:pt x="22" y="508"/>
                  </a:lnTo>
                  <a:lnTo>
                    <a:pt x="14" y="478"/>
                  </a:lnTo>
                  <a:lnTo>
                    <a:pt x="6" y="412"/>
                  </a:lnTo>
                  <a:lnTo>
                    <a:pt x="0" y="344"/>
                  </a:lnTo>
                  <a:lnTo>
                    <a:pt x="6" y="275"/>
                  </a:lnTo>
                  <a:lnTo>
                    <a:pt x="14" y="209"/>
                  </a:lnTo>
                  <a:lnTo>
                    <a:pt x="22" y="180"/>
                  </a:lnTo>
                  <a:lnTo>
                    <a:pt x="30" y="152"/>
                  </a:lnTo>
                  <a:lnTo>
                    <a:pt x="48" y="100"/>
                  </a:lnTo>
                  <a:lnTo>
                    <a:pt x="61" y="80"/>
                  </a:lnTo>
                  <a:lnTo>
                    <a:pt x="86" y="42"/>
                  </a:lnTo>
                  <a:lnTo>
                    <a:pt x="102" y="26"/>
                  </a:lnTo>
                  <a:lnTo>
                    <a:pt x="117" y="15"/>
                  </a:lnTo>
                  <a:lnTo>
                    <a:pt x="131" y="8"/>
                  </a:lnTo>
                  <a:lnTo>
                    <a:pt x="140" y="5"/>
                  </a:lnTo>
                  <a:lnTo>
                    <a:pt x="156" y="0"/>
                  </a:lnTo>
                  <a:lnTo>
                    <a:pt x="16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mtClean="0"/>
            </a:p>
          </p:txBody>
        </p:sp>
        <p:sp>
          <p:nvSpPr>
            <p:cNvPr id="5170" name="Freeform 24"/>
            <p:cNvSpPr>
              <a:spLocks/>
            </p:cNvSpPr>
            <p:nvPr/>
          </p:nvSpPr>
          <p:spPr bwMode="auto">
            <a:xfrm>
              <a:off x="3887" y="1397"/>
              <a:ext cx="25" cy="54"/>
            </a:xfrm>
            <a:custGeom>
              <a:avLst/>
              <a:gdLst>
                <a:gd name="T0" fmla="*/ 1 w 330"/>
                <a:gd name="T1" fmla="*/ 0 h 695"/>
                <a:gd name="T2" fmla="*/ 1 w 330"/>
                <a:gd name="T3" fmla="*/ 0 h 695"/>
                <a:gd name="T4" fmla="*/ 1 w 330"/>
                <a:gd name="T5" fmla="*/ 0 h 695"/>
                <a:gd name="T6" fmla="*/ 1 w 330"/>
                <a:gd name="T7" fmla="*/ 0 h 695"/>
                <a:gd name="T8" fmla="*/ 1 w 330"/>
                <a:gd name="T9" fmla="*/ 0 h 695"/>
                <a:gd name="T10" fmla="*/ 1 w 330"/>
                <a:gd name="T11" fmla="*/ 0 h 695"/>
                <a:gd name="T12" fmla="*/ 2 w 330"/>
                <a:gd name="T13" fmla="*/ 1 h 695"/>
                <a:gd name="T14" fmla="*/ 2 w 330"/>
                <a:gd name="T15" fmla="*/ 1 h 695"/>
                <a:gd name="T16" fmla="*/ 2 w 330"/>
                <a:gd name="T17" fmla="*/ 2 h 695"/>
                <a:gd name="T18" fmla="*/ 2 w 330"/>
                <a:gd name="T19" fmla="*/ 3 h 695"/>
                <a:gd name="T20" fmla="*/ 2 w 330"/>
                <a:gd name="T21" fmla="*/ 3 h 695"/>
                <a:gd name="T22" fmla="*/ 2 w 330"/>
                <a:gd name="T23" fmla="*/ 4 h 695"/>
                <a:gd name="T24" fmla="*/ 1 w 330"/>
                <a:gd name="T25" fmla="*/ 4 h 695"/>
                <a:gd name="T26" fmla="*/ 1 w 330"/>
                <a:gd name="T27" fmla="*/ 4 h 695"/>
                <a:gd name="T28" fmla="*/ 1 w 330"/>
                <a:gd name="T29" fmla="*/ 4 h 695"/>
                <a:gd name="T30" fmla="*/ 1 w 330"/>
                <a:gd name="T31" fmla="*/ 4 h 695"/>
                <a:gd name="T32" fmla="*/ 1 w 330"/>
                <a:gd name="T33" fmla="*/ 4 h 695"/>
                <a:gd name="T34" fmla="*/ 1 w 330"/>
                <a:gd name="T35" fmla="*/ 4 h 695"/>
                <a:gd name="T36" fmla="*/ 1 w 330"/>
                <a:gd name="T37" fmla="*/ 4 h 695"/>
                <a:gd name="T38" fmla="*/ 0 w 330"/>
                <a:gd name="T39" fmla="*/ 4 h 695"/>
                <a:gd name="T40" fmla="*/ 0 w 330"/>
                <a:gd name="T41" fmla="*/ 3 h 695"/>
                <a:gd name="T42" fmla="*/ 0 w 330"/>
                <a:gd name="T43" fmla="*/ 2 h 695"/>
                <a:gd name="T44" fmla="*/ 0 w 330"/>
                <a:gd name="T45" fmla="*/ 1 h 695"/>
                <a:gd name="T46" fmla="*/ 0 w 330"/>
                <a:gd name="T47" fmla="*/ 1 h 695"/>
                <a:gd name="T48" fmla="*/ 1 w 330"/>
                <a:gd name="T49" fmla="*/ 0 h 695"/>
                <a:gd name="T50" fmla="*/ 1 w 330"/>
                <a:gd name="T51" fmla="*/ 0 h 695"/>
                <a:gd name="T52" fmla="*/ 1 w 330"/>
                <a:gd name="T53" fmla="*/ 0 h 695"/>
                <a:gd name="T54" fmla="*/ 1 w 330"/>
                <a:gd name="T55" fmla="*/ 0 h 695"/>
                <a:gd name="T56" fmla="*/ 1 w 330"/>
                <a:gd name="T57" fmla="*/ 0 h 695"/>
                <a:gd name="T58" fmla="*/ 1 w 330"/>
                <a:gd name="T59" fmla="*/ 0 h 695"/>
                <a:gd name="T60" fmla="*/ 1 w 330"/>
                <a:gd name="T61" fmla="*/ 0 h 695"/>
                <a:gd name="T62" fmla="*/ 1 w 330"/>
                <a:gd name="T63" fmla="*/ 0 h 695"/>
                <a:gd name="T64" fmla="*/ 0 w 330"/>
                <a:gd name="T65" fmla="*/ 0 h 695"/>
                <a:gd name="T66" fmla="*/ 0 w 330"/>
                <a:gd name="T67" fmla="*/ 1 h 695"/>
                <a:gd name="T68" fmla="*/ 0 w 330"/>
                <a:gd name="T69" fmla="*/ 2 h 695"/>
                <a:gd name="T70" fmla="*/ 0 w 330"/>
                <a:gd name="T71" fmla="*/ 3 h 695"/>
                <a:gd name="T72" fmla="*/ 0 w 330"/>
                <a:gd name="T73" fmla="*/ 4 h 695"/>
                <a:gd name="T74" fmla="*/ 0 w 330"/>
                <a:gd name="T75" fmla="*/ 4 h 695"/>
                <a:gd name="T76" fmla="*/ 1 w 330"/>
                <a:gd name="T77" fmla="*/ 4 h 695"/>
                <a:gd name="T78" fmla="*/ 1 w 330"/>
                <a:gd name="T79" fmla="*/ 4 h 695"/>
                <a:gd name="T80" fmla="*/ 1 w 330"/>
                <a:gd name="T81" fmla="*/ 4 h 695"/>
                <a:gd name="T82" fmla="*/ 1 w 330"/>
                <a:gd name="T83" fmla="*/ 4 h 695"/>
                <a:gd name="T84" fmla="*/ 1 w 330"/>
                <a:gd name="T85" fmla="*/ 4 h 695"/>
                <a:gd name="T86" fmla="*/ 1 w 330"/>
                <a:gd name="T87" fmla="*/ 4 h 695"/>
                <a:gd name="T88" fmla="*/ 2 w 330"/>
                <a:gd name="T89" fmla="*/ 4 h 695"/>
                <a:gd name="T90" fmla="*/ 2 w 330"/>
                <a:gd name="T91" fmla="*/ 3 h 695"/>
                <a:gd name="T92" fmla="*/ 2 w 330"/>
                <a:gd name="T93" fmla="*/ 3 h 695"/>
                <a:gd name="T94" fmla="*/ 2 w 330"/>
                <a:gd name="T95" fmla="*/ 2 h 695"/>
                <a:gd name="T96" fmla="*/ 2 w 330"/>
                <a:gd name="T97" fmla="*/ 1 h 695"/>
                <a:gd name="T98" fmla="*/ 2 w 330"/>
                <a:gd name="T99" fmla="*/ 1 h 695"/>
                <a:gd name="T100" fmla="*/ 2 w 330"/>
                <a:gd name="T101" fmla="*/ 0 h 695"/>
                <a:gd name="T102" fmla="*/ 1 w 330"/>
                <a:gd name="T103" fmla="*/ 0 h 695"/>
                <a:gd name="T104" fmla="*/ 1 w 330"/>
                <a:gd name="T105" fmla="*/ 0 h 695"/>
                <a:gd name="T106" fmla="*/ 1 w 330"/>
                <a:gd name="T107" fmla="*/ 0 h 695"/>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330" h="695">
                  <a:moveTo>
                    <a:pt x="168" y="0"/>
                  </a:moveTo>
                  <a:lnTo>
                    <a:pt x="167" y="0"/>
                  </a:lnTo>
                  <a:lnTo>
                    <a:pt x="166" y="1"/>
                  </a:lnTo>
                  <a:lnTo>
                    <a:pt x="164" y="2"/>
                  </a:lnTo>
                  <a:lnTo>
                    <a:pt x="164" y="4"/>
                  </a:lnTo>
                  <a:lnTo>
                    <a:pt x="164" y="6"/>
                  </a:lnTo>
                  <a:lnTo>
                    <a:pt x="166" y="6"/>
                  </a:lnTo>
                  <a:lnTo>
                    <a:pt x="167" y="7"/>
                  </a:lnTo>
                  <a:lnTo>
                    <a:pt x="174" y="7"/>
                  </a:lnTo>
                  <a:lnTo>
                    <a:pt x="191" y="10"/>
                  </a:lnTo>
                  <a:lnTo>
                    <a:pt x="190" y="10"/>
                  </a:lnTo>
                  <a:lnTo>
                    <a:pt x="198" y="14"/>
                  </a:lnTo>
                  <a:lnTo>
                    <a:pt x="198" y="13"/>
                  </a:lnTo>
                  <a:lnTo>
                    <a:pt x="213" y="20"/>
                  </a:lnTo>
                  <a:lnTo>
                    <a:pt x="212" y="20"/>
                  </a:lnTo>
                  <a:lnTo>
                    <a:pt x="227" y="31"/>
                  </a:lnTo>
                  <a:lnTo>
                    <a:pt x="226" y="31"/>
                  </a:lnTo>
                  <a:lnTo>
                    <a:pt x="241" y="47"/>
                  </a:lnTo>
                  <a:lnTo>
                    <a:pt x="254" y="64"/>
                  </a:lnTo>
                  <a:lnTo>
                    <a:pt x="278" y="104"/>
                  </a:lnTo>
                  <a:lnTo>
                    <a:pt x="288" y="130"/>
                  </a:lnTo>
                  <a:lnTo>
                    <a:pt x="296" y="156"/>
                  </a:lnTo>
                  <a:lnTo>
                    <a:pt x="314" y="213"/>
                  </a:lnTo>
                  <a:lnTo>
                    <a:pt x="319" y="246"/>
                  </a:lnTo>
                  <a:lnTo>
                    <a:pt x="324" y="313"/>
                  </a:lnTo>
                  <a:lnTo>
                    <a:pt x="324" y="312"/>
                  </a:lnTo>
                  <a:lnTo>
                    <a:pt x="324" y="382"/>
                  </a:lnTo>
                  <a:lnTo>
                    <a:pt x="320" y="415"/>
                  </a:lnTo>
                  <a:lnTo>
                    <a:pt x="319" y="450"/>
                  </a:lnTo>
                  <a:lnTo>
                    <a:pt x="319" y="449"/>
                  </a:lnTo>
                  <a:lnTo>
                    <a:pt x="314" y="481"/>
                  </a:lnTo>
                  <a:lnTo>
                    <a:pt x="314" y="480"/>
                  </a:lnTo>
                  <a:lnTo>
                    <a:pt x="296" y="538"/>
                  </a:lnTo>
                  <a:lnTo>
                    <a:pt x="288" y="565"/>
                  </a:lnTo>
                  <a:lnTo>
                    <a:pt x="266" y="611"/>
                  </a:lnTo>
                  <a:lnTo>
                    <a:pt x="266" y="610"/>
                  </a:lnTo>
                  <a:lnTo>
                    <a:pt x="254" y="631"/>
                  </a:lnTo>
                  <a:lnTo>
                    <a:pt x="226" y="661"/>
                  </a:lnTo>
                  <a:lnTo>
                    <a:pt x="227" y="661"/>
                  </a:lnTo>
                  <a:lnTo>
                    <a:pt x="212" y="674"/>
                  </a:lnTo>
                  <a:lnTo>
                    <a:pt x="212" y="673"/>
                  </a:lnTo>
                  <a:lnTo>
                    <a:pt x="198" y="683"/>
                  </a:lnTo>
                  <a:lnTo>
                    <a:pt x="199" y="683"/>
                  </a:lnTo>
                  <a:lnTo>
                    <a:pt x="191" y="684"/>
                  </a:lnTo>
                  <a:lnTo>
                    <a:pt x="190" y="685"/>
                  </a:lnTo>
                  <a:lnTo>
                    <a:pt x="181" y="688"/>
                  </a:lnTo>
                  <a:lnTo>
                    <a:pt x="182" y="688"/>
                  </a:lnTo>
                  <a:lnTo>
                    <a:pt x="174" y="690"/>
                  </a:lnTo>
                  <a:lnTo>
                    <a:pt x="158" y="690"/>
                  </a:lnTo>
                  <a:lnTo>
                    <a:pt x="159" y="690"/>
                  </a:lnTo>
                  <a:lnTo>
                    <a:pt x="150" y="688"/>
                  </a:lnTo>
                  <a:lnTo>
                    <a:pt x="151" y="688"/>
                  </a:lnTo>
                  <a:lnTo>
                    <a:pt x="143" y="685"/>
                  </a:lnTo>
                  <a:lnTo>
                    <a:pt x="142" y="684"/>
                  </a:lnTo>
                  <a:lnTo>
                    <a:pt x="134" y="683"/>
                  </a:lnTo>
                  <a:lnTo>
                    <a:pt x="135" y="683"/>
                  </a:lnTo>
                  <a:lnTo>
                    <a:pt x="121" y="673"/>
                  </a:lnTo>
                  <a:lnTo>
                    <a:pt x="121" y="674"/>
                  </a:lnTo>
                  <a:lnTo>
                    <a:pt x="105" y="661"/>
                  </a:lnTo>
                  <a:lnTo>
                    <a:pt x="106" y="661"/>
                  </a:lnTo>
                  <a:lnTo>
                    <a:pt x="90" y="646"/>
                  </a:lnTo>
                  <a:lnTo>
                    <a:pt x="78" y="631"/>
                  </a:lnTo>
                  <a:lnTo>
                    <a:pt x="65" y="610"/>
                  </a:lnTo>
                  <a:lnTo>
                    <a:pt x="65" y="611"/>
                  </a:lnTo>
                  <a:lnTo>
                    <a:pt x="52" y="588"/>
                  </a:lnTo>
                  <a:lnTo>
                    <a:pt x="53" y="588"/>
                  </a:lnTo>
                  <a:lnTo>
                    <a:pt x="35" y="538"/>
                  </a:lnTo>
                  <a:lnTo>
                    <a:pt x="26" y="510"/>
                  </a:lnTo>
                  <a:lnTo>
                    <a:pt x="20" y="480"/>
                  </a:lnTo>
                  <a:lnTo>
                    <a:pt x="20" y="481"/>
                  </a:lnTo>
                  <a:lnTo>
                    <a:pt x="10" y="415"/>
                  </a:lnTo>
                  <a:lnTo>
                    <a:pt x="5" y="346"/>
                  </a:lnTo>
                  <a:lnTo>
                    <a:pt x="5" y="347"/>
                  </a:lnTo>
                  <a:lnTo>
                    <a:pt x="10" y="278"/>
                  </a:lnTo>
                  <a:lnTo>
                    <a:pt x="20" y="213"/>
                  </a:lnTo>
                  <a:lnTo>
                    <a:pt x="26" y="184"/>
                  </a:lnTo>
                  <a:lnTo>
                    <a:pt x="35" y="156"/>
                  </a:lnTo>
                  <a:lnTo>
                    <a:pt x="53" y="103"/>
                  </a:lnTo>
                  <a:lnTo>
                    <a:pt x="52" y="104"/>
                  </a:lnTo>
                  <a:lnTo>
                    <a:pt x="65" y="84"/>
                  </a:lnTo>
                  <a:lnTo>
                    <a:pt x="90" y="47"/>
                  </a:lnTo>
                  <a:lnTo>
                    <a:pt x="106" y="31"/>
                  </a:lnTo>
                  <a:lnTo>
                    <a:pt x="105" y="31"/>
                  </a:lnTo>
                  <a:lnTo>
                    <a:pt x="121" y="20"/>
                  </a:lnTo>
                  <a:lnTo>
                    <a:pt x="120" y="20"/>
                  </a:lnTo>
                  <a:lnTo>
                    <a:pt x="135" y="13"/>
                  </a:lnTo>
                  <a:lnTo>
                    <a:pt x="134" y="14"/>
                  </a:lnTo>
                  <a:lnTo>
                    <a:pt x="142" y="10"/>
                  </a:lnTo>
                  <a:lnTo>
                    <a:pt x="159" y="7"/>
                  </a:lnTo>
                  <a:lnTo>
                    <a:pt x="158" y="7"/>
                  </a:lnTo>
                  <a:lnTo>
                    <a:pt x="168" y="7"/>
                  </a:lnTo>
                  <a:lnTo>
                    <a:pt x="169" y="6"/>
                  </a:lnTo>
                  <a:lnTo>
                    <a:pt x="170" y="6"/>
                  </a:lnTo>
                  <a:lnTo>
                    <a:pt x="170" y="4"/>
                  </a:lnTo>
                  <a:lnTo>
                    <a:pt x="170" y="2"/>
                  </a:lnTo>
                  <a:lnTo>
                    <a:pt x="170" y="1"/>
                  </a:lnTo>
                  <a:lnTo>
                    <a:pt x="169" y="1"/>
                  </a:lnTo>
                  <a:lnTo>
                    <a:pt x="168" y="0"/>
                  </a:lnTo>
                  <a:lnTo>
                    <a:pt x="158" y="0"/>
                  </a:lnTo>
                  <a:lnTo>
                    <a:pt x="141" y="4"/>
                  </a:lnTo>
                  <a:lnTo>
                    <a:pt x="133" y="8"/>
                  </a:lnTo>
                  <a:lnTo>
                    <a:pt x="132" y="8"/>
                  </a:lnTo>
                  <a:lnTo>
                    <a:pt x="118" y="15"/>
                  </a:lnTo>
                  <a:lnTo>
                    <a:pt x="117" y="15"/>
                  </a:lnTo>
                  <a:lnTo>
                    <a:pt x="102" y="27"/>
                  </a:lnTo>
                  <a:lnTo>
                    <a:pt x="86" y="43"/>
                  </a:lnTo>
                  <a:lnTo>
                    <a:pt x="85" y="43"/>
                  </a:lnTo>
                  <a:lnTo>
                    <a:pt x="61" y="81"/>
                  </a:lnTo>
                  <a:lnTo>
                    <a:pt x="48" y="101"/>
                  </a:lnTo>
                  <a:lnTo>
                    <a:pt x="47" y="102"/>
                  </a:lnTo>
                  <a:lnTo>
                    <a:pt x="29" y="154"/>
                  </a:lnTo>
                  <a:lnTo>
                    <a:pt x="21" y="183"/>
                  </a:lnTo>
                  <a:lnTo>
                    <a:pt x="13" y="212"/>
                  </a:lnTo>
                  <a:lnTo>
                    <a:pt x="5" y="277"/>
                  </a:lnTo>
                  <a:lnTo>
                    <a:pt x="0" y="346"/>
                  </a:lnTo>
                  <a:lnTo>
                    <a:pt x="0" y="347"/>
                  </a:lnTo>
                  <a:lnTo>
                    <a:pt x="5" y="416"/>
                  </a:lnTo>
                  <a:lnTo>
                    <a:pt x="13" y="481"/>
                  </a:lnTo>
                  <a:lnTo>
                    <a:pt x="13" y="483"/>
                  </a:lnTo>
                  <a:lnTo>
                    <a:pt x="21" y="511"/>
                  </a:lnTo>
                  <a:lnTo>
                    <a:pt x="29" y="539"/>
                  </a:lnTo>
                  <a:lnTo>
                    <a:pt x="47" y="590"/>
                  </a:lnTo>
                  <a:lnTo>
                    <a:pt x="48" y="590"/>
                  </a:lnTo>
                  <a:lnTo>
                    <a:pt x="61" y="613"/>
                  </a:lnTo>
                  <a:lnTo>
                    <a:pt x="61" y="614"/>
                  </a:lnTo>
                  <a:lnTo>
                    <a:pt x="74" y="634"/>
                  </a:lnTo>
                  <a:lnTo>
                    <a:pt x="86" y="649"/>
                  </a:lnTo>
                  <a:lnTo>
                    <a:pt x="86" y="650"/>
                  </a:lnTo>
                  <a:lnTo>
                    <a:pt x="102" y="665"/>
                  </a:lnTo>
                  <a:lnTo>
                    <a:pt x="117" y="678"/>
                  </a:lnTo>
                  <a:lnTo>
                    <a:pt x="132" y="688"/>
                  </a:lnTo>
                  <a:lnTo>
                    <a:pt x="133" y="688"/>
                  </a:lnTo>
                  <a:lnTo>
                    <a:pt x="141" y="690"/>
                  </a:lnTo>
                  <a:lnTo>
                    <a:pt x="149" y="693"/>
                  </a:lnTo>
                  <a:lnTo>
                    <a:pt x="150" y="694"/>
                  </a:lnTo>
                  <a:lnTo>
                    <a:pt x="158" y="695"/>
                  </a:lnTo>
                  <a:lnTo>
                    <a:pt x="174" y="695"/>
                  </a:lnTo>
                  <a:lnTo>
                    <a:pt x="183" y="694"/>
                  </a:lnTo>
                  <a:lnTo>
                    <a:pt x="184" y="693"/>
                  </a:lnTo>
                  <a:lnTo>
                    <a:pt x="192" y="690"/>
                  </a:lnTo>
                  <a:lnTo>
                    <a:pt x="191" y="690"/>
                  </a:lnTo>
                  <a:lnTo>
                    <a:pt x="200" y="688"/>
                  </a:lnTo>
                  <a:lnTo>
                    <a:pt x="201" y="688"/>
                  </a:lnTo>
                  <a:lnTo>
                    <a:pt x="215" y="678"/>
                  </a:lnTo>
                  <a:lnTo>
                    <a:pt x="230" y="665"/>
                  </a:lnTo>
                  <a:lnTo>
                    <a:pt x="258" y="635"/>
                  </a:lnTo>
                  <a:lnTo>
                    <a:pt x="259" y="634"/>
                  </a:lnTo>
                  <a:lnTo>
                    <a:pt x="271" y="614"/>
                  </a:lnTo>
                  <a:lnTo>
                    <a:pt x="271" y="613"/>
                  </a:lnTo>
                  <a:lnTo>
                    <a:pt x="293" y="567"/>
                  </a:lnTo>
                  <a:lnTo>
                    <a:pt x="302" y="539"/>
                  </a:lnTo>
                  <a:lnTo>
                    <a:pt x="319" y="483"/>
                  </a:lnTo>
                  <a:lnTo>
                    <a:pt x="319" y="481"/>
                  </a:lnTo>
                  <a:lnTo>
                    <a:pt x="324" y="450"/>
                  </a:lnTo>
                  <a:lnTo>
                    <a:pt x="326" y="415"/>
                  </a:lnTo>
                  <a:lnTo>
                    <a:pt x="326" y="416"/>
                  </a:lnTo>
                  <a:lnTo>
                    <a:pt x="330" y="383"/>
                  </a:lnTo>
                  <a:lnTo>
                    <a:pt x="330" y="382"/>
                  </a:lnTo>
                  <a:lnTo>
                    <a:pt x="330" y="312"/>
                  </a:lnTo>
                  <a:lnTo>
                    <a:pt x="324" y="245"/>
                  </a:lnTo>
                  <a:lnTo>
                    <a:pt x="319" y="212"/>
                  </a:lnTo>
                  <a:lnTo>
                    <a:pt x="302" y="154"/>
                  </a:lnTo>
                  <a:lnTo>
                    <a:pt x="293" y="128"/>
                  </a:lnTo>
                  <a:lnTo>
                    <a:pt x="283" y="101"/>
                  </a:lnTo>
                  <a:lnTo>
                    <a:pt x="259" y="60"/>
                  </a:lnTo>
                  <a:lnTo>
                    <a:pt x="258" y="60"/>
                  </a:lnTo>
                  <a:lnTo>
                    <a:pt x="245" y="43"/>
                  </a:lnTo>
                  <a:lnTo>
                    <a:pt x="230" y="27"/>
                  </a:lnTo>
                  <a:lnTo>
                    <a:pt x="215" y="15"/>
                  </a:lnTo>
                  <a:lnTo>
                    <a:pt x="200" y="8"/>
                  </a:lnTo>
                  <a:lnTo>
                    <a:pt x="192" y="4"/>
                  </a:lnTo>
                  <a:lnTo>
                    <a:pt x="191" y="4"/>
                  </a:lnTo>
                  <a:lnTo>
                    <a:pt x="174" y="0"/>
                  </a:lnTo>
                  <a:lnTo>
                    <a:pt x="16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mtClean="0"/>
            </a:p>
          </p:txBody>
        </p:sp>
        <p:sp>
          <p:nvSpPr>
            <p:cNvPr id="5171" name="Freeform 25"/>
            <p:cNvSpPr>
              <a:spLocks/>
            </p:cNvSpPr>
            <p:nvPr/>
          </p:nvSpPr>
          <p:spPr bwMode="auto">
            <a:xfrm>
              <a:off x="3784" y="1463"/>
              <a:ext cx="163" cy="69"/>
            </a:xfrm>
            <a:custGeom>
              <a:avLst/>
              <a:gdLst>
                <a:gd name="T0" fmla="*/ 1 w 2118"/>
                <a:gd name="T1" fmla="*/ 3 h 896"/>
                <a:gd name="T2" fmla="*/ 1 w 2118"/>
                <a:gd name="T3" fmla="*/ 4 h 896"/>
                <a:gd name="T4" fmla="*/ 2 w 2118"/>
                <a:gd name="T5" fmla="*/ 4 h 896"/>
                <a:gd name="T6" fmla="*/ 2 w 2118"/>
                <a:gd name="T7" fmla="*/ 5 h 896"/>
                <a:gd name="T8" fmla="*/ 3 w 2118"/>
                <a:gd name="T9" fmla="*/ 5 h 896"/>
                <a:gd name="T10" fmla="*/ 3 w 2118"/>
                <a:gd name="T11" fmla="*/ 5 h 896"/>
                <a:gd name="T12" fmla="*/ 4 w 2118"/>
                <a:gd name="T13" fmla="*/ 5 h 896"/>
                <a:gd name="T14" fmla="*/ 4 w 2118"/>
                <a:gd name="T15" fmla="*/ 5 h 896"/>
                <a:gd name="T16" fmla="*/ 5 w 2118"/>
                <a:gd name="T17" fmla="*/ 5 h 896"/>
                <a:gd name="T18" fmla="*/ 6 w 2118"/>
                <a:gd name="T19" fmla="*/ 5 h 896"/>
                <a:gd name="T20" fmla="*/ 6 w 2118"/>
                <a:gd name="T21" fmla="*/ 5 h 896"/>
                <a:gd name="T22" fmla="*/ 7 w 2118"/>
                <a:gd name="T23" fmla="*/ 4 h 896"/>
                <a:gd name="T24" fmla="*/ 8 w 2118"/>
                <a:gd name="T25" fmla="*/ 4 h 896"/>
                <a:gd name="T26" fmla="*/ 9 w 2118"/>
                <a:gd name="T27" fmla="*/ 4 h 896"/>
                <a:gd name="T28" fmla="*/ 10 w 2118"/>
                <a:gd name="T29" fmla="*/ 3 h 896"/>
                <a:gd name="T30" fmla="*/ 11 w 2118"/>
                <a:gd name="T31" fmla="*/ 2 h 896"/>
                <a:gd name="T32" fmla="*/ 12 w 2118"/>
                <a:gd name="T33" fmla="*/ 0 h 896"/>
                <a:gd name="T34" fmla="*/ 12 w 2118"/>
                <a:gd name="T35" fmla="*/ 1 h 896"/>
                <a:gd name="T36" fmla="*/ 12 w 2118"/>
                <a:gd name="T37" fmla="*/ 1 h 896"/>
                <a:gd name="T38" fmla="*/ 12 w 2118"/>
                <a:gd name="T39" fmla="*/ 1 h 896"/>
                <a:gd name="T40" fmla="*/ 13 w 2118"/>
                <a:gd name="T41" fmla="*/ 1 h 896"/>
                <a:gd name="T42" fmla="*/ 13 w 2118"/>
                <a:gd name="T43" fmla="*/ 0 h 896"/>
                <a:gd name="T44" fmla="*/ 12 w 2118"/>
                <a:gd name="T45" fmla="*/ 0 h 896"/>
                <a:gd name="T46" fmla="*/ 12 w 2118"/>
                <a:gd name="T47" fmla="*/ 0 h 896"/>
                <a:gd name="T48" fmla="*/ 12 w 2118"/>
                <a:gd name="T49" fmla="*/ 0 h 896"/>
                <a:gd name="T50" fmla="*/ 12 w 2118"/>
                <a:gd name="T51" fmla="*/ 0 h 896"/>
                <a:gd name="T52" fmla="*/ 12 w 2118"/>
                <a:gd name="T53" fmla="*/ 0 h 896"/>
                <a:gd name="T54" fmla="*/ 12 w 2118"/>
                <a:gd name="T55" fmla="*/ 0 h 896"/>
                <a:gd name="T56" fmla="*/ 12 w 2118"/>
                <a:gd name="T57" fmla="*/ 0 h 896"/>
                <a:gd name="T58" fmla="*/ 12 w 2118"/>
                <a:gd name="T59" fmla="*/ 0 h 896"/>
                <a:gd name="T60" fmla="*/ 11 w 2118"/>
                <a:gd name="T61" fmla="*/ 1 h 896"/>
                <a:gd name="T62" fmla="*/ 10 w 2118"/>
                <a:gd name="T63" fmla="*/ 2 h 896"/>
                <a:gd name="T64" fmla="*/ 10 w 2118"/>
                <a:gd name="T65" fmla="*/ 2 h 896"/>
                <a:gd name="T66" fmla="*/ 9 w 2118"/>
                <a:gd name="T67" fmla="*/ 3 h 896"/>
                <a:gd name="T68" fmla="*/ 8 w 2118"/>
                <a:gd name="T69" fmla="*/ 3 h 896"/>
                <a:gd name="T70" fmla="*/ 8 w 2118"/>
                <a:gd name="T71" fmla="*/ 4 h 896"/>
                <a:gd name="T72" fmla="*/ 7 w 2118"/>
                <a:gd name="T73" fmla="*/ 4 h 896"/>
                <a:gd name="T74" fmla="*/ 7 w 2118"/>
                <a:gd name="T75" fmla="*/ 4 h 896"/>
                <a:gd name="T76" fmla="*/ 6 w 2118"/>
                <a:gd name="T77" fmla="*/ 5 h 896"/>
                <a:gd name="T78" fmla="*/ 5 w 2118"/>
                <a:gd name="T79" fmla="*/ 5 h 896"/>
                <a:gd name="T80" fmla="*/ 5 w 2118"/>
                <a:gd name="T81" fmla="*/ 5 h 896"/>
                <a:gd name="T82" fmla="*/ 4 w 2118"/>
                <a:gd name="T83" fmla="*/ 5 h 896"/>
                <a:gd name="T84" fmla="*/ 3 w 2118"/>
                <a:gd name="T85" fmla="*/ 5 h 896"/>
                <a:gd name="T86" fmla="*/ 3 w 2118"/>
                <a:gd name="T87" fmla="*/ 5 h 896"/>
                <a:gd name="T88" fmla="*/ 2 w 2118"/>
                <a:gd name="T89" fmla="*/ 4 h 896"/>
                <a:gd name="T90" fmla="*/ 2 w 2118"/>
                <a:gd name="T91" fmla="*/ 4 h 896"/>
                <a:gd name="T92" fmla="*/ 1 w 2118"/>
                <a:gd name="T93" fmla="*/ 4 h 896"/>
                <a:gd name="T94" fmla="*/ 1 w 2118"/>
                <a:gd name="T95" fmla="*/ 3 h 896"/>
                <a:gd name="T96" fmla="*/ 0 w 2118"/>
                <a:gd name="T97" fmla="*/ 2 h 896"/>
                <a:gd name="T98" fmla="*/ 0 w 2118"/>
                <a:gd name="T99" fmla="*/ 2 h 896"/>
                <a:gd name="T100" fmla="*/ 0 w 2118"/>
                <a:gd name="T101" fmla="*/ 2 h 896"/>
                <a:gd name="T102" fmla="*/ 0 w 2118"/>
                <a:gd name="T103" fmla="*/ 2 h 896"/>
                <a:gd name="T104" fmla="*/ 1 w 2118"/>
                <a:gd name="T105" fmla="*/ 2 h 896"/>
                <a:gd name="T106" fmla="*/ 1 w 2118"/>
                <a:gd name="T107" fmla="*/ 2 h 896"/>
                <a:gd name="T108" fmla="*/ 0 w 2118"/>
                <a:gd name="T109" fmla="*/ 2 h 896"/>
                <a:gd name="T110" fmla="*/ 0 w 2118"/>
                <a:gd name="T111" fmla="*/ 2 h 896"/>
                <a:gd name="T112" fmla="*/ 0 w 2118"/>
                <a:gd name="T113" fmla="*/ 2 h 896"/>
                <a:gd name="T114" fmla="*/ 0 w 2118"/>
                <a:gd name="T115" fmla="*/ 2 h 896"/>
                <a:gd name="T116" fmla="*/ 0 w 2118"/>
                <a:gd name="T117" fmla="*/ 3 h 896"/>
                <a:gd name="T118" fmla="*/ 0 w 2118"/>
                <a:gd name="T119" fmla="*/ 3 h 896"/>
                <a:gd name="T120" fmla="*/ 0 w 2118"/>
                <a:gd name="T121" fmla="*/ 3 h 896"/>
                <a:gd name="T122" fmla="*/ 0 w 2118"/>
                <a:gd name="T123" fmla="*/ 3 h 896"/>
                <a:gd name="T124" fmla="*/ 0 w 2118"/>
                <a:gd name="T125" fmla="*/ 3 h 89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118" h="896">
                  <a:moveTo>
                    <a:pt x="61" y="432"/>
                  </a:moveTo>
                  <a:lnTo>
                    <a:pt x="90" y="480"/>
                  </a:lnTo>
                  <a:lnTo>
                    <a:pt x="149" y="565"/>
                  </a:lnTo>
                  <a:lnTo>
                    <a:pt x="180" y="603"/>
                  </a:lnTo>
                  <a:lnTo>
                    <a:pt x="210" y="638"/>
                  </a:lnTo>
                  <a:lnTo>
                    <a:pt x="271" y="702"/>
                  </a:lnTo>
                  <a:lnTo>
                    <a:pt x="336" y="757"/>
                  </a:lnTo>
                  <a:lnTo>
                    <a:pt x="367" y="781"/>
                  </a:lnTo>
                  <a:lnTo>
                    <a:pt x="400" y="802"/>
                  </a:lnTo>
                  <a:lnTo>
                    <a:pt x="462" y="836"/>
                  </a:lnTo>
                  <a:lnTo>
                    <a:pt x="497" y="851"/>
                  </a:lnTo>
                  <a:lnTo>
                    <a:pt x="529" y="863"/>
                  </a:lnTo>
                  <a:lnTo>
                    <a:pt x="564" y="874"/>
                  </a:lnTo>
                  <a:lnTo>
                    <a:pt x="629" y="889"/>
                  </a:lnTo>
                  <a:lnTo>
                    <a:pt x="664" y="894"/>
                  </a:lnTo>
                  <a:lnTo>
                    <a:pt x="732" y="896"/>
                  </a:lnTo>
                  <a:lnTo>
                    <a:pt x="766" y="896"/>
                  </a:lnTo>
                  <a:lnTo>
                    <a:pt x="832" y="891"/>
                  </a:lnTo>
                  <a:lnTo>
                    <a:pt x="899" y="877"/>
                  </a:lnTo>
                  <a:lnTo>
                    <a:pt x="936" y="868"/>
                  </a:lnTo>
                  <a:lnTo>
                    <a:pt x="1004" y="850"/>
                  </a:lnTo>
                  <a:lnTo>
                    <a:pt x="1071" y="822"/>
                  </a:lnTo>
                  <a:lnTo>
                    <a:pt x="1105" y="809"/>
                  </a:lnTo>
                  <a:lnTo>
                    <a:pt x="1207" y="758"/>
                  </a:lnTo>
                  <a:lnTo>
                    <a:pt x="1238" y="740"/>
                  </a:lnTo>
                  <a:lnTo>
                    <a:pt x="1306" y="701"/>
                  </a:lnTo>
                  <a:lnTo>
                    <a:pt x="1373" y="658"/>
                  </a:lnTo>
                  <a:lnTo>
                    <a:pt x="1436" y="614"/>
                  </a:lnTo>
                  <a:lnTo>
                    <a:pt x="1502" y="565"/>
                  </a:lnTo>
                  <a:lnTo>
                    <a:pt x="1625" y="466"/>
                  </a:lnTo>
                  <a:lnTo>
                    <a:pt x="1687" y="416"/>
                  </a:lnTo>
                  <a:lnTo>
                    <a:pt x="1857" y="264"/>
                  </a:lnTo>
                  <a:lnTo>
                    <a:pt x="1962" y="165"/>
                  </a:lnTo>
                  <a:lnTo>
                    <a:pt x="2060" y="77"/>
                  </a:lnTo>
                  <a:lnTo>
                    <a:pt x="2070" y="95"/>
                  </a:lnTo>
                  <a:lnTo>
                    <a:pt x="2082" y="110"/>
                  </a:lnTo>
                  <a:lnTo>
                    <a:pt x="2088" y="114"/>
                  </a:lnTo>
                  <a:lnTo>
                    <a:pt x="2095" y="116"/>
                  </a:lnTo>
                  <a:lnTo>
                    <a:pt x="2099" y="118"/>
                  </a:lnTo>
                  <a:lnTo>
                    <a:pt x="2104" y="116"/>
                  </a:lnTo>
                  <a:lnTo>
                    <a:pt x="2110" y="113"/>
                  </a:lnTo>
                  <a:lnTo>
                    <a:pt x="2114" y="108"/>
                  </a:lnTo>
                  <a:lnTo>
                    <a:pt x="2118" y="94"/>
                  </a:lnTo>
                  <a:lnTo>
                    <a:pt x="2118" y="83"/>
                  </a:lnTo>
                  <a:lnTo>
                    <a:pt x="2116" y="72"/>
                  </a:lnTo>
                  <a:lnTo>
                    <a:pt x="2110" y="49"/>
                  </a:lnTo>
                  <a:lnTo>
                    <a:pt x="2104" y="37"/>
                  </a:lnTo>
                  <a:lnTo>
                    <a:pt x="2091" y="18"/>
                  </a:lnTo>
                  <a:lnTo>
                    <a:pt x="2079" y="5"/>
                  </a:lnTo>
                  <a:lnTo>
                    <a:pt x="2072" y="1"/>
                  </a:lnTo>
                  <a:lnTo>
                    <a:pt x="2067" y="0"/>
                  </a:lnTo>
                  <a:lnTo>
                    <a:pt x="2060" y="1"/>
                  </a:lnTo>
                  <a:lnTo>
                    <a:pt x="2055" y="3"/>
                  </a:lnTo>
                  <a:lnTo>
                    <a:pt x="2052" y="8"/>
                  </a:lnTo>
                  <a:lnTo>
                    <a:pt x="2047" y="20"/>
                  </a:lnTo>
                  <a:lnTo>
                    <a:pt x="2047" y="37"/>
                  </a:lnTo>
                  <a:lnTo>
                    <a:pt x="2052" y="57"/>
                  </a:lnTo>
                  <a:lnTo>
                    <a:pt x="2050" y="57"/>
                  </a:lnTo>
                  <a:lnTo>
                    <a:pt x="2045" y="59"/>
                  </a:lnTo>
                  <a:lnTo>
                    <a:pt x="2044" y="59"/>
                  </a:lnTo>
                  <a:lnTo>
                    <a:pt x="2044" y="64"/>
                  </a:lnTo>
                  <a:lnTo>
                    <a:pt x="1873" y="224"/>
                  </a:lnTo>
                  <a:lnTo>
                    <a:pt x="1821" y="270"/>
                  </a:lnTo>
                  <a:lnTo>
                    <a:pt x="1771" y="316"/>
                  </a:lnTo>
                  <a:lnTo>
                    <a:pt x="1715" y="363"/>
                  </a:lnTo>
                  <a:lnTo>
                    <a:pt x="1659" y="409"/>
                  </a:lnTo>
                  <a:lnTo>
                    <a:pt x="1600" y="453"/>
                  </a:lnTo>
                  <a:lnTo>
                    <a:pt x="1539" y="498"/>
                  </a:lnTo>
                  <a:lnTo>
                    <a:pt x="1477" y="543"/>
                  </a:lnTo>
                  <a:lnTo>
                    <a:pt x="1415" y="584"/>
                  </a:lnTo>
                  <a:lnTo>
                    <a:pt x="1348" y="625"/>
                  </a:lnTo>
                  <a:lnTo>
                    <a:pt x="1284" y="663"/>
                  </a:lnTo>
                  <a:lnTo>
                    <a:pt x="1249" y="680"/>
                  </a:lnTo>
                  <a:lnTo>
                    <a:pt x="1215" y="697"/>
                  </a:lnTo>
                  <a:lnTo>
                    <a:pt x="1182" y="712"/>
                  </a:lnTo>
                  <a:lnTo>
                    <a:pt x="1148" y="730"/>
                  </a:lnTo>
                  <a:lnTo>
                    <a:pt x="1045" y="769"/>
                  </a:lnTo>
                  <a:lnTo>
                    <a:pt x="975" y="788"/>
                  </a:lnTo>
                  <a:lnTo>
                    <a:pt x="905" y="805"/>
                  </a:lnTo>
                  <a:lnTo>
                    <a:pt x="834" y="816"/>
                  </a:lnTo>
                  <a:lnTo>
                    <a:pt x="800" y="817"/>
                  </a:lnTo>
                  <a:lnTo>
                    <a:pt x="766" y="820"/>
                  </a:lnTo>
                  <a:lnTo>
                    <a:pt x="732" y="820"/>
                  </a:lnTo>
                  <a:lnTo>
                    <a:pt x="698" y="817"/>
                  </a:lnTo>
                  <a:lnTo>
                    <a:pt x="626" y="812"/>
                  </a:lnTo>
                  <a:lnTo>
                    <a:pt x="591" y="805"/>
                  </a:lnTo>
                  <a:lnTo>
                    <a:pt x="524" y="785"/>
                  </a:lnTo>
                  <a:lnTo>
                    <a:pt x="490" y="773"/>
                  </a:lnTo>
                  <a:lnTo>
                    <a:pt x="456" y="758"/>
                  </a:lnTo>
                  <a:lnTo>
                    <a:pt x="388" y="725"/>
                  </a:lnTo>
                  <a:lnTo>
                    <a:pt x="356" y="704"/>
                  </a:lnTo>
                  <a:lnTo>
                    <a:pt x="291" y="658"/>
                  </a:lnTo>
                  <a:lnTo>
                    <a:pt x="259" y="630"/>
                  </a:lnTo>
                  <a:lnTo>
                    <a:pt x="226" y="601"/>
                  </a:lnTo>
                  <a:lnTo>
                    <a:pt x="195" y="568"/>
                  </a:lnTo>
                  <a:lnTo>
                    <a:pt x="133" y="498"/>
                  </a:lnTo>
                  <a:lnTo>
                    <a:pt x="102" y="457"/>
                  </a:lnTo>
                  <a:lnTo>
                    <a:pt x="74" y="418"/>
                  </a:lnTo>
                  <a:lnTo>
                    <a:pt x="74" y="416"/>
                  </a:lnTo>
                  <a:lnTo>
                    <a:pt x="72" y="416"/>
                  </a:lnTo>
                  <a:lnTo>
                    <a:pt x="72" y="414"/>
                  </a:lnTo>
                  <a:lnTo>
                    <a:pt x="71" y="414"/>
                  </a:lnTo>
                  <a:lnTo>
                    <a:pt x="77" y="398"/>
                  </a:lnTo>
                  <a:lnTo>
                    <a:pt x="82" y="382"/>
                  </a:lnTo>
                  <a:lnTo>
                    <a:pt x="86" y="370"/>
                  </a:lnTo>
                  <a:lnTo>
                    <a:pt x="87" y="356"/>
                  </a:lnTo>
                  <a:lnTo>
                    <a:pt x="89" y="346"/>
                  </a:lnTo>
                  <a:lnTo>
                    <a:pt x="86" y="332"/>
                  </a:lnTo>
                  <a:lnTo>
                    <a:pt x="80" y="327"/>
                  </a:lnTo>
                  <a:lnTo>
                    <a:pt x="74" y="327"/>
                  </a:lnTo>
                  <a:lnTo>
                    <a:pt x="66" y="329"/>
                  </a:lnTo>
                  <a:lnTo>
                    <a:pt x="61" y="334"/>
                  </a:lnTo>
                  <a:lnTo>
                    <a:pt x="53" y="342"/>
                  </a:lnTo>
                  <a:lnTo>
                    <a:pt x="44" y="351"/>
                  </a:lnTo>
                  <a:lnTo>
                    <a:pt x="27" y="378"/>
                  </a:lnTo>
                  <a:lnTo>
                    <a:pt x="13" y="409"/>
                  </a:lnTo>
                  <a:lnTo>
                    <a:pt x="8" y="424"/>
                  </a:lnTo>
                  <a:lnTo>
                    <a:pt x="4" y="438"/>
                  </a:lnTo>
                  <a:lnTo>
                    <a:pt x="0" y="462"/>
                  </a:lnTo>
                  <a:lnTo>
                    <a:pt x="4" y="480"/>
                  </a:lnTo>
                  <a:lnTo>
                    <a:pt x="8" y="483"/>
                  </a:lnTo>
                  <a:lnTo>
                    <a:pt x="13" y="483"/>
                  </a:lnTo>
                  <a:lnTo>
                    <a:pt x="20" y="481"/>
                  </a:lnTo>
                  <a:lnTo>
                    <a:pt x="33" y="473"/>
                  </a:lnTo>
                  <a:lnTo>
                    <a:pt x="48" y="453"/>
                  </a:lnTo>
                  <a:lnTo>
                    <a:pt x="55" y="445"/>
                  </a:lnTo>
                  <a:lnTo>
                    <a:pt x="61" y="43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mtClean="0"/>
            </a:p>
          </p:txBody>
        </p:sp>
        <p:sp>
          <p:nvSpPr>
            <p:cNvPr id="5172" name="Freeform 26"/>
            <p:cNvSpPr>
              <a:spLocks/>
            </p:cNvSpPr>
            <p:nvPr/>
          </p:nvSpPr>
          <p:spPr bwMode="auto">
            <a:xfrm>
              <a:off x="3784" y="1463"/>
              <a:ext cx="163" cy="69"/>
            </a:xfrm>
            <a:custGeom>
              <a:avLst/>
              <a:gdLst>
                <a:gd name="T0" fmla="*/ 0 w 2124"/>
                <a:gd name="T1" fmla="*/ 3 h 901"/>
                <a:gd name="T2" fmla="*/ 1 w 2124"/>
                <a:gd name="T3" fmla="*/ 3 h 901"/>
                <a:gd name="T4" fmla="*/ 2 w 2124"/>
                <a:gd name="T5" fmla="*/ 5 h 901"/>
                <a:gd name="T6" fmla="*/ 3 w 2124"/>
                <a:gd name="T7" fmla="*/ 5 h 901"/>
                <a:gd name="T8" fmla="*/ 5 w 2124"/>
                <a:gd name="T9" fmla="*/ 5 h 901"/>
                <a:gd name="T10" fmla="*/ 6 w 2124"/>
                <a:gd name="T11" fmla="*/ 5 h 901"/>
                <a:gd name="T12" fmla="*/ 8 w 2124"/>
                <a:gd name="T13" fmla="*/ 4 h 901"/>
                <a:gd name="T14" fmla="*/ 12 w 2124"/>
                <a:gd name="T15" fmla="*/ 1 h 901"/>
                <a:gd name="T16" fmla="*/ 12 w 2124"/>
                <a:gd name="T17" fmla="*/ 1 h 901"/>
                <a:gd name="T18" fmla="*/ 12 w 2124"/>
                <a:gd name="T19" fmla="*/ 1 h 901"/>
                <a:gd name="T20" fmla="*/ 13 w 2124"/>
                <a:gd name="T21" fmla="*/ 0 h 901"/>
                <a:gd name="T22" fmla="*/ 12 w 2124"/>
                <a:gd name="T23" fmla="*/ 0 h 901"/>
                <a:gd name="T24" fmla="*/ 12 w 2124"/>
                <a:gd name="T25" fmla="*/ 0 h 901"/>
                <a:gd name="T26" fmla="*/ 12 w 2124"/>
                <a:gd name="T27" fmla="*/ 0 h 901"/>
                <a:gd name="T28" fmla="*/ 12 w 2124"/>
                <a:gd name="T29" fmla="*/ 0 h 901"/>
                <a:gd name="T30" fmla="*/ 10 w 2124"/>
                <a:gd name="T31" fmla="*/ 2 h 901"/>
                <a:gd name="T32" fmla="*/ 8 w 2124"/>
                <a:gd name="T33" fmla="*/ 4 h 901"/>
                <a:gd name="T34" fmla="*/ 6 w 2124"/>
                <a:gd name="T35" fmla="*/ 5 h 901"/>
                <a:gd name="T36" fmla="*/ 5 w 2124"/>
                <a:gd name="T37" fmla="*/ 5 h 901"/>
                <a:gd name="T38" fmla="*/ 4 w 2124"/>
                <a:gd name="T39" fmla="*/ 5 h 901"/>
                <a:gd name="T40" fmla="*/ 2 w 2124"/>
                <a:gd name="T41" fmla="*/ 4 h 901"/>
                <a:gd name="T42" fmla="*/ 1 w 2124"/>
                <a:gd name="T43" fmla="*/ 3 h 901"/>
                <a:gd name="T44" fmla="*/ 0 w 2124"/>
                <a:gd name="T45" fmla="*/ 2 h 901"/>
                <a:gd name="T46" fmla="*/ 0 w 2124"/>
                <a:gd name="T47" fmla="*/ 2 h 901"/>
                <a:gd name="T48" fmla="*/ 1 w 2124"/>
                <a:gd name="T49" fmla="*/ 2 h 901"/>
                <a:gd name="T50" fmla="*/ 0 w 2124"/>
                <a:gd name="T51" fmla="*/ 2 h 901"/>
                <a:gd name="T52" fmla="*/ 0 w 2124"/>
                <a:gd name="T53" fmla="*/ 2 h 901"/>
                <a:gd name="T54" fmla="*/ 0 w 2124"/>
                <a:gd name="T55" fmla="*/ 3 h 901"/>
                <a:gd name="T56" fmla="*/ 0 w 2124"/>
                <a:gd name="T57" fmla="*/ 3 h 901"/>
                <a:gd name="T58" fmla="*/ 0 w 2124"/>
                <a:gd name="T59" fmla="*/ 3 h 901"/>
                <a:gd name="T60" fmla="*/ 0 w 2124"/>
                <a:gd name="T61" fmla="*/ 3 h 901"/>
                <a:gd name="T62" fmla="*/ 0 w 2124"/>
                <a:gd name="T63" fmla="*/ 3 h 901"/>
                <a:gd name="T64" fmla="*/ 0 w 2124"/>
                <a:gd name="T65" fmla="*/ 3 h 901"/>
                <a:gd name="T66" fmla="*/ 0 w 2124"/>
                <a:gd name="T67" fmla="*/ 2 h 901"/>
                <a:gd name="T68" fmla="*/ 0 w 2124"/>
                <a:gd name="T69" fmla="*/ 2 h 901"/>
                <a:gd name="T70" fmla="*/ 1 w 2124"/>
                <a:gd name="T71" fmla="*/ 2 h 901"/>
                <a:gd name="T72" fmla="*/ 0 w 2124"/>
                <a:gd name="T73" fmla="*/ 2 h 901"/>
                <a:gd name="T74" fmla="*/ 1 w 2124"/>
                <a:gd name="T75" fmla="*/ 3 h 901"/>
                <a:gd name="T76" fmla="*/ 2 w 2124"/>
                <a:gd name="T77" fmla="*/ 4 h 901"/>
                <a:gd name="T78" fmla="*/ 3 w 2124"/>
                <a:gd name="T79" fmla="*/ 5 h 901"/>
                <a:gd name="T80" fmla="*/ 5 w 2124"/>
                <a:gd name="T81" fmla="*/ 5 h 901"/>
                <a:gd name="T82" fmla="*/ 5 w 2124"/>
                <a:gd name="T83" fmla="*/ 5 h 901"/>
                <a:gd name="T84" fmla="*/ 7 w 2124"/>
                <a:gd name="T85" fmla="*/ 4 h 901"/>
                <a:gd name="T86" fmla="*/ 9 w 2124"/>
                <a:gd name="T87" fmla="*/ 3 h 901"/>
                <a:gd name="T88" fmla="*/ 11 w 2124"/>
                <a:gd name="T89" fmla="*/ 2 h 901"/>
                <a:gd name="T90" fmla="*/ 12 w 2124"/>
                <a:gd name="T91" fmla="*/ 0 h 901"/>
                <a:gd name="T92" fmla="*/ 12 w 2124"/>
                <a:gd name="T93" fmla="*/ 0 h 901"/>
                <a:gd name="T94" fmla="*/ 12 w 2124"/>
                <a:gd name="T95" fmla="*/ 0 h 901"/>
                <a:gd name="T96" fmla="*/ 12 w 2124"/>
                <a:gd name="T97" fmla="*/ 0 h 901"/>
                <a:gd name="T98" fmla="*/ 13 w 2124"/>
                <a:gd name="T99" fmla="*/ 1 h 901"/>
                <a:gd name="T100" fmla="*/ 12 w 2124"/>
                <a:gd name="T101" fmla="*/ 1 h 901"/>
                <a:gd name="T102" fmla="*/ 12 w 2124"/>
                <a:gd name="T103" fmla="*/ 1 h 901"/>
                <a:gd name="T104" fmla="*/ 12 w 2124"/>
                <a:gd name="T105" fmla="*/ 1 h 901"/>
                <a:gd name="T106" fmla="*/ 8 w 2124"/>
                <a:gd name="T107" fmla="*/ 4 h 901"/>
                <a:gd name="T108" fmla="*/ 6 w 2124"/>
                <a:gd name="T109" fmla="*/ 5 h 901"/>
                <a:gd name="T110" fmla="*/ 5 w 2124"/>
                <a:gd name="T111" fmla="*/ 5 h 901"/>
                <a:gd name="T112" fmla="*/ 4 w 2124"/>
                <a:gd name="T113" fmla="*/ 5 h 901"/>
                <a:gd name="T114" fmla="*/ 2 w 2124"/>
                <a:gd name="T115" fmla="*/ 5 h 901"/>
                <a:gd name="T116" fmla="*/ 1 w 2124"/>
                <a:gd name="T117" fmla="*/ 4 h 901"/>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2124" h="901">
                  <a:moveTo>
                    <a:pt x="67" y="433"/>
                  </a:moveTo>
                  <a:lnTo>
                    <a:pt x="66" y="433"/>
                  </a:lnTo>
                  <a:lnTo>
                    <a:pt x="65" y="431"/>
                  </a:lnTo>
                  <a:lnTo>
                    <a:pt x="63" y="431"/>
                  </a:lnTo>
                  <a:lnTo>
                    <a:pt x="62" y="433"/>
                  </a:lnTo>
                  <a:lnTo>
                    <a:pt x="62" y="434"/>
                  </a:lnTo>
                  <a:lnTo>
                    <a:pt x="62" y="435"/>
                  </a:lnTo>
                  <a:lnTo>
                    <a:pt x="62" y="436"/>
                  </a:lnTo>
                  <a:lnTo>
                    <a:pt x="91" y="484"/>
                  </a:lnTo>
                  <a:lnTo>
                    <a:pt x="150" y="569"/>
                  </a:lnTo>
                  <a:lnTo>
                    <a:pt x="181" y="607"/>
                  </a:lnTo>
                  <a:lnTo>
                    <a:pt x="181" y="608"/>
                  </a:lnTo>
                  <a:lnTo>
                    <a:pt x="211" y="643"/>
                  </a:lnTo>
                  <a:lnTo>
                    <a:pt x="272" y="707"/>
                  </a:lnTo>
                  <a:lnTo>
                    <a:pt x="337" y="763"/>
                  </a:lnTo>
                  <a:lnTo>
                    <a:pt x="368" y="786"/>
                  </a:lnTo>
                  <a:lnTo>
                    <a:pt x="400" y="807"/>
                  </a:lnTo>
                  <a:lnTo>
                    <a:pt x="402" y="807"/>
                  </a:lnTo>
                  <a:lnTo>
                    <a:pt x="464" y="842"/>
                  </a:lnTo>
                  <a:lnTo>
                    <a:pt x="498" y="857"/>
                  </a:lnTo>
                  <a:lnTo>
                    <a:pt x="499" y="857"/>
                  </a:lnTo>
                  <a:lnTo>
                    <a:pt x="532" y="869"/>
                  </a:lnTo>
                  <a:lnTo>
                    <a:pt x="566" y="880"/>
                  </a:lnTo>
                  <a:lnTo>
                    <a:pt x="631" y="895"/>
                  </a:lnTo>
                  <a:lnTo>
                    <a:pt x="666" y="900"/>
                  </a:lnTo>
                  <a:lnTo>
                    <a:pt x="667" y="900"/>
                  </a:lnTo>
                  <a:lnTo>
                    <a:pt x="735" y="901"/>
                  </a:lnTo>
                  <a:lnTo>
                    <a:pt x="770" y="901"/>
                  </a:lnTo>
                  <a:lnTo>
                    <a:pt x="836" y="897"/>
                  </a:lnTo>
                  <a:lnTo>
                    <a:pt x="903" y="883"/>
                  </a:lnTo>
                  <a:lnTo>
                    <a:pt x="939" y="875"/>
                  </a:lnTo>
                  <a:lnTo>
                    <a:pt x="1008" y="856"/>
                  </a:lnTo>
                  <a:lnTo>
                    <a:pt x="1008" y="855"/>
                  </a:lnTo>
                  <a:lnTo>
                    <a:pt x="1075" y="827"/>
                  </a:lnTo>
                  <a:lnTo>
                    <a:pt x="1075" y="828"/>
                  </a:lnTo>
                  <a:lnTo>
                    <a:pt x="1109" y="815"/>
                  </a:lnTo>
                  <a:lnTo>
                    <a:pt x="1109" y="814"/>
                  </a:lnTo>
                  <a:lnTo>
                    <a:pt x="1211" y="765"/>
                  </a:lnTo>
                  <a:lnTo>
                    <a:pt x="1243" y="745"/>
                  </a:lnTo>
                  <a:lnTo>
                    <a:pt x="1310" y="706"/>
                  </a:lnTo>
                  <a:lnTo>
                    <a:pt x="1377" y="663"/>
                  </a:lnTo>
                  <a:lnTo>
                    <a:pt x="1441" y="619"/>
                  </a:lnTo>
                  <a:lnTo>
                    <a:pt x="1506" y="570"/>
                  </a:lnTo>
                  <a:lnTo>
                    <a:pt x="1691" y="421"/>
                  </a:lnTo>
                  <a:lnTo>
                    <a:pt x="1692" y="421"/>
                  </a:lnTo>
                  <a:lnTo>
                    <a:pt x="1862" y="269"/>
                  </a:lnTo>
                  <a:lnTo>
                    <a:pt x="1967" y="170"/>
                  </a:lnTo>
                  <a:lnTo>
                    <a:pt x="2065" y="82"/>
                  </a:lnTo>
                  <a:lnTo>
                    <a:pt x="2061" y="81"/>
                  </a:lnTo>
                  <a:lnTo>
                    <a:pt x="2071" y="99"/>
                  </a:lnTo>
                  <a:lnTo>
                    <a:pt x="2071" y="100"/>
                  </a:lnTo>
                  <a:lnTo>
                    <a:pt x="2083" y="115"/>
                  </a:lnTo>
                  <a:lnTo>
                    <a:pt x="2088" y="119"/>
                  </a:lnTo>
                  <a:lnTo>
                    <a:pt x="2090" y="120"/>
                  </a:lnTo>
                  <a:lnTo>
                    <a:pt x="2097" y="122"/>
                  </a:lnTo>
                  <a:lnTo>
                    <a:pt x="2096" y="121"/>
                  </a:lnTo>
                  <a:lnTo>
                    <a:pt x="2101" y="123"/>
                  </a:lnTo>
                  <a:lnTo>
                    <a:pt x="2103" y="124"/>
                  </a:lnTo>
                  <a:lnTo>
                    <a:pt x="2109" y="122"/>
                  </a:lnTo>
                  <a:lnTo>
                    <a:pt x="2109" y="121"/>
                  </a:lnTo>
                  <a:lnTo>
                    <a:pt x="2114" y="118"/>
                  </a:lnTo>
                  <a:lnTo>
                    <a:pt x="2115" y="118"/>
                  </a:lnTo>
                  <a:lnTo>
                    <a:pt x="2119" y="113"/>
                  </a:lnTo>
                  <a:lnTo>
                    <a:pt x="2120" y="111"/>
                  </a:lnTo>
                  <a:lnTo>
                    <a:pt x="2124" y="97"/>
                  </a:lnTo>
                  <a:lnTo>
                    <a:pt x="2124" y="86"/>
                  </a:lnTo>
                  <a:lnTo>
                    <a:pt x="2122" y="74"/>
                  </a:lnTo>
                  <a:lnTo>
                    <a:pt x="2115" y="51"/>
                  </a:lnTo>
                  <a:lnTo>
                    <a:pt x="2110" y="39"/>
                  </a:lnTo>
                  <a:lnTo>
                    <a:pt x="2096" y="19"/>
                  </a:lnTo>
                  <a:lnTo>
                    <a:pt x="2083" y="6"/>
                  </a:lnTo>
                  <a:lnTo>
                    <a:pt x="2076" y="2"/>
                  </a:lnTo>
                  <a:lnTo>
                    <a:pt x="2070" y="0"/>
                  </a:lnTo>
                  <a:lnTo>
                    <a:pt x="2069" y="0"/>
                  </a:lnTo>
                  <a:lnTo>
                    <a:pt x="2062" y="2"/>
                  </a:lnTo>
                  <a:lnTo>
                    <a:pt x="2057" y="3"/>
                  </a:lnTo>
                  <a:lnTo>
                    <a:pt x="2056" y="4"/>
                  </a:lnTo>
                  <a:lnTo>
                    <a:pt x="2051" y="10"/>
                  </a:lnTo>
                  <a:lnTo>
                    <a:pt x="2048" y="22"/>
                  </a:lnTo>
                  <a:lnTo>
                    <a:pt x="2048" y="41"/>
                  </a:lnTo>
                  <a:lnTo>
                    <a:pt x="2051" y="61"/>
                  </a:lnTo>
                  <a:lnTo>
                    <a:pt x="2055" y="58"/>
                  </a:lnTo>
                  <a:lnTo>
                    <a:pt x="2053" y="58"/>
                  </a:lnTo>
                  <a:lnTo>
                    <a:pt x="2051" y="58"/>
                  </a:lnTo>
                  <a:lnTo>
                    <a:pt x="2047" y="60"/>
                  </a:lnTo>
                  <a:lnTo>
                    <a:pt x="2048" y="59"/>
                  </a:lnTo>
                  <a:lnTo>
                    <a:pt x="2047" y="59"/>
                  </a:lnTo>
                  <a:lnTo>
                    <a:pt x="2044" y="62"/>
                  </a:lnTo>
                  <a:lnTo>
                    <a:pt x="2044" y="67"/>
                  </a:lnTo>
                  <a:lnTo>
                    <a:pt x="2045" y="64"/>
                  </a:lnTo>
                  <a:lnTo>
                    <a:pt x="1874" y="225"/>
                  </a:lnTo>
                  <a:lnTo>
                    <a:pt x="1822" y="271"/>
                  </a:lnTo>
                  <a:lnTo>
                    <a:pt x="1772" y="317"/>
                  </a:lnTo>
                  <a:lnTo>
                    <a:pt x="1716" y="364"/>
                  </a:lnTo>
                  <a:lnTo>
                    <a:pt x="1717" y="364"/>
                  </a:lnTo>
                  <a:lnTo>
                    <a:pt x="1660" y="410"/>
                  </a:lnTo>
                  <a:lnTo>
                    <a:pt x="1602" y="454"/>
                  </a:lnTo>
                  <a:lnTo>
                    <a:pt x="1540" y="499"/>
                  </a:lnTo>
                  <a:lnTo>
                    <a:pt x="1479" y="544"/>
                  </a:lnTo>
                  <a:lnTo>
                    <a:pt x="1417" y="585"/>
                  </a:lnTo>
                  <a:lnTo>
                    <a:pt x="1350" y="626"/>
                  </a:lnTo>
                  <a:lnTo>
                    <a:pt x="1285" y="664"/>
                  </a:lnTo>
                  <a:lnTo>
                    <a:pt x="1286" y="664"/>
                  </a:lnTo>
                  <a:lnTo>
                    <a:pt x="1251" y="680"/>
                  </a:lnTo>
                  <a:lnTo>
                    <a:pt x="1217" y="698"/>
                  </a:lnTo>
                  <a:lnTo>
                    <a:pt x="1184" y="713"/>
                  </a:lnTo>
                  <a:lnTo>
                    <a:pt x="1150" y="731"/>
                  </a:lnTo>
                  <a:lnTo>
                    <a:pt x="1150" y="730"/>
                  </a:lnTo>
                  <a:lnTo>
                    <a:pt x="1047" y="770"/>
                  </a:lnTo>
                  <a:lnTo>
                    <a:pt x="977" y="788"/>
                  </a:lnTo>
                  <a:lnTo>
                    <a:pt x="907" y="806"/>
                  </a:lnTo>
                  <a:lnTo>
                    <a:pt x="837" y="816"/>
                  </a:lnTo>
                  <a:lnTo>
                    <a:pt x="803" y="817"/>
                  </a:lnTo>
                  <a:lnTo>
                    <a:pt x="802" y="817"/>
                  </a:lnTo>
                  <a:lnTo>
                    <a:pt x="769" y="821"/>
                  </a:lnTo>
                  <a:lnTo>
                    <a:pt x="735" y="821"/>
                  </a:lnTo>
                  <a:lnTo>
                    <a:pt x="701" y="817"/>
                  </a:lnTo>
                  <a:lnTo>
                    <a:pt x="629" y="812"/>
                  </a:lnTo>
                  <a:lnTo>
                    <a:pt x="594" y="806"/>
                  </a:lnTo>
                  <a:lnTo>
                    <a:pt x="595" y="806"/>
                  </a:lnTo>
                  <a:lnTo>
                    <a:pt x="528" y="785"/>
                  </a:lnTo>
                  <a:lnTo>
                    <a:pt x="494" y="773"/>
                  </a:lnTo>
                  <a:lnTo>
                    <a:pt x="460" y="759"/>
                  </a:lnTo>
                  <a:lnTo>
                    <a:pt x="393" y="726"/>
                  </a:lnTo>
                  <a:lnTo>
                    <a:pt x="360" y="704"/>
                  </a:lnTo>
                  <a:lnTo>
                    <a:pt x="296" y="659"/>
                  </a:lnTo>
                  <a:lnTo>
                    <a:pt x="264" y="631"/>
                  </a:lnTo>
                  <a:lnTo>
                    <a:pt x="231" y="602"/>
                  </a:lnTo>
                  <a:lnTo>
                    <a:pt x="200" y="569"/>
                  </a:lnTo>
                  <a:lnTo>
                    <a:pt x="138" y="499"/>
                  </a:lnTo>
                  <a:lnTo>
                    <a:pt x="139" y="499"/>
                  </a:lnTo>
                  <a:lnTo>
                    <a:pt x="109" y="458"/>
                  </a:lnTo>
                  <a:lnTo>
                    <a:pt x="79" y="419"/>
                  </a:lnTo>
                  <a:lnTo>
                    <a:pt x="80" y="421"/>
                  </a:lnTo>
                  <a:lnTo>
                    <a:pt x="80" y="419"/>
                  </a:lnTo>
                  <a:lnTo>
                    <a:pt x="77" y="416"/>
                  </a:lnTo>
                  <a:lnTo>
                    <a:pt x="75" y="416"/>
                  </a:lnTo>
                  <a:lnTo>
                    <a:pt x="78" y="419"/>
                  </a:lnTo>
                  <a:lnTo>
                    <a:pt x="78" y="417"/>
                  </a:lnTo>
                  <a:lnTo>
                    <a:pt x="75" y="415"/>
                  </a:lnTo>
                  <a:lnTo>
                    <a:pt x="74" y="415"/>
                  </a:lnTo>
                  <a:lnTo>
                    <a:pt x="76" y="418"/>
                  </a:lnTo>
                  <a:lnTo>
                    <a:pt x="83" y="402"/>
                  </a:lnTo>
                  <a:lnTo>
                    <a:pt x="88" y="386"/>
                  </a:lnTo>
                  <a:lnTo>
                    <a:pt x="91" y="374"/>
                  </a:lnTo>
                  <a:lnTo>
                    <a:pt x="91" y="373"/>
                  </a:lnTo>
                  <a:lnTo>
                    <a:pt x="93" y="360"/>
                  </a:lnTo>
                  <a:lnTo>
                    <a:pt x="95" y="349"/>
                  </a:lnTo>
                  <a:lnTo>
                    <a:pt x="95" y="348"/>
                  </a:lnTo>
                  <a:lnTo>
                    <a:pt x="91" y="334"/>
                  </a:lnTo>
                  <a:lnTo>
                    <a:pt x="91" y="333"/>
                  </a:lnTo>
                  <a:lnTo>
                    <a:pt x="85" y="328"/>
                  </a:lnTo>
                  <a:lnTo>
                    <a:pt x="83" y="328"/>
                  </a:lnTo>
                  <a:lnTo>
                    <a:pt x="76" y="328"/>
                  </a:lnTo>
                  <a:lnTo>
                    <a:pt x="68" y="329"/>
                  </a:lnTo>
                  <a:lnTo>
                    <a:pt x="67" y="330"/>
                  </a:lnTo>
                  <a:lnTo>
                    <a:pt x="62" y="335"/>
                  </a:lnTo>
                  <a:lnTo>
                    <a:pt x="54" y="343"/>
                  </a:lnTo>
                  <a:lnTo>
                    <a:pt x="45" y="352"/>
                  </a:lnTo>
                  <a:lnTo>
                    <a:pt x="27" y="380"/>
                  </a:lnTo>
                  <a:lnTo>
                    <a:pt x="14" y="411"/>
                  </a:lnTo>
                  <a:lnTo>
                    <a:pt x="13" y="411"/>
                  </a:lnTo>
                  <a:lnTo>
                    <a:pt x="9" y="427"/>
                  </a:lnTo>
                  <a:lnTo>
                    <a:pt x="4" y="441"/>
                  </a:lnTo>
                  <a:lnTo>
                    <a:pt x="0" y="464"/>
                  </a:lnTo>
                  <a:lnTo>
                    <a:pt x="0" y="465"/>
                  </a:lnTo>
                  <a:lnTo>
                    <a:pt x="4" y="483"/>
                  </a:lnTo>
                  <a:lnTo>
                    <a:pt x="5" y="485"/>
                  </a:lnTo>
                  <a:lnTo>
                    <a:pt x="10" y="488"/>
                  </a:lnTo>
                  <a:lnTo>
                    <a:pt x="11" y="489"/>
                  </a:lnTo>
                  <a:lnTo>
                    <a:pt x="17" y="489"/>
                  </a:lnTo>
                  <a:lnTo>
                    <a:pt x="24" y="487"/>
                  </a:lnTo>
                  <a:lnTo>
                    <a:pt x="37" y="478"/>
                  </a:lnTo>
                  <a:lnTo>
                    <a:pt x="38" y="478"/>
                  </a:lnTo>
                  <a:lnTo>
                    <a:pt x="60" y="450"/>
                  </a:lnTo>
                  <a:lnTo>
                    <a:pt x="60" y="449"/>
                  </a:lnTo>
                  <a:lnTo>
                    <a:pt x="67" y="436"/>
                  </a:lnTo>
                  <a:lnTo>
                    <a:pt x="67" y="435"/>
                  </a:lnTo>
                  <a:lnTo>
                    <a:pt x="67" y="434"/>
                  </a:lnTo>
                  <a:lnTo>
                    <a:pt x="67" y="433"/>
                  </a:lnTo>
                  <a:lnTo>
                    <a:pt x="66" y="433"/>
                  </a:lnTo>
                  <a:lnTo>
                    <a:pt x="65" y="431"/>
                  </a:lnTo>
                  <a:lnTo>
                    <a:pt x="63" y="431"/>
                  </a:lnTo>
                  <a:lnTo>
                    <a:pt x="62" y="433"/>
                  </a:lnTo>
                  <a:lnTo>
                    <a:pt x="55" y="447"/>
                  </a:lnTo>
                  <a:lnTo>
                    <a:pt x="56" y="447"/>
                  </a:lnTo>
                  <a:lnTo>
                    <a:pt x="33" y="474"/>
                  </a:lnTo>
                  <a:lnTo>
                    <a:pt x="21" y="482"/>
                  </a:lnTo>
                  <a:lnTo>
                    <a:pt x="22" y="482"/>
                  </a:lnTo>
                  <a:lnTo>
                    <a:pt x="15" y="483"/>
                  </a:lnTo>
                  <a:lnTo>
                    <a:pt x="16" y="483"/>
                  </a:lnTo>
                  <a:lnTo>
                    <a:pt x="11" y="483"/>
                  </a:lnTo>
                  <a:lnTo>
                    <a:pt x="13" y="484"/>
                  </a:lnTo>
                  <a:lnTo>
                    <a:pt x="8" y="480"/>
                  </a:lnTo>
                  <a:lnTo>
                    <a:pt x="9" y="482"/>
                  </a:lnTo>
                  <a:lnTo>
                    <a:pt x="6" y="464"/>
                  </a:lnTo>
                  <a:lnTo>
                    <a:pt x="6" y="465"/>
                  </a:lnTo>
                  <a:lnTo>
                    <a:pt x="9" y="442"/>
                  </a:lnTo>
                  <a:lnTo>
                    <a:pt x="14" y="428"/>
                  </a:lnTo>
                  <a:lnTo>
                    <a:pt x="19" y="413"/>
                  </a:lnTo>
                  <a:lnTo>
                    <a:pt x="32" y="382"/>
                  </a:lnTo>
                  <a:lnTo>
                    <a:pt x="32" y="383"/>
                  </a:lnTo>
                  <a:lnTo>
                    <a:pt x="50" y="355"/>
                  </a:lnTo>
                  <a:lnTo>
                    <a:pt x="49" y="356"/>
                  </a:lnTo>
                  <a:lnTo>
                    <a:pt x="58" y="347"/>
                  </a:lnTo>
                  <a:lnTo>
                    <a:pt x="66" y="339"/>
                  </a:lnTo>
                  <a:lnTo>
                    <a:pt x="72" y="334"/>
                  </a:lnTo>
                  <a:lnTo>
                    <a:pt x="71" y="335"/>
                  </a:lnTo>
                  <a:lnTo>
                    <a:pt x="78" y="333"/>
                  </a:lnTo>
                  <a:lnTo>
                    <a:pt x="77" y="333"/>
                  </a:lnTo>
                  <a:lnTo>
                    <a:pt x="83" y="333"/>
                  </a:lnTo>
                  <a:lnTo>
                    <a:pt x="82" y="332"/>
                  </a:lnTo>
                  <a:lnTo>
                    <a:pt x="87" y="337"/>
                  </a:lnTo>
                  <a:lnTo>
                    <a:pt x="86" y="336"/>
                  </a:lnTo>
                  <a:lnTo>
                    <a:pt x="89" y="349"/>
                  </a:lnTo>
                  <a:lnTo>
                    <a:pt x="89" y="348"/>
                  </a:lnTo>
                  <a:lnTo>
                    <a:pt x="87" y="359"/>
                  </a:lnTo>
                  <a:lnTo>
                    <a:pt x="86" y="372"/>
                  </a:lnTo>
                  <a:lnTo>
                    <a:pt x="82" y="384"/>
                  </a:lnTo>
                  <a:lnTo>
                    <a:pt x="77" y="400"/>
                  </a:lnTo>
                  <a:lnTo>
                    <a:pt x="71" y="417"/>
                  </a:lnTo>
                  <a:lnTo>
                    <a:pt x="74" y="420"/>
                  </a:lnTo>
                  <a:lnTo>
                    <a:pt x="75" y="420"/>
                  </a:lnTo>
                  <a:lnTo>
                    <a:pt x="72" y="417"/>
                  </a:lnTo>
                  <a:lnTo>
                    <a:pt x="72" y="419"/>
                  </a:lnTo>
                  <a:lnTo>
                    <a:pt x="75" y="422"/>
                  </a:lnTo>
                  <a:lnTo>
                    <a:pt x="77" y="422"/>
                  </a:lnTo>
                  <a:lnTo>
                    <a:pt x="74" y="419"/>
                  </a:lnTo>
                  <a:lnTo>
                    <a:pt x="74" y="421"/>
                  </a:lnTo>
                  <a:lnTo>
                    <a:pt x="74" y="422"/>
                  </a:lnTo>
                  <a:lnTo>
                    <a:pt x="103" y="462"/>
                  </a:lnTo>
                  <a:lnTo>
                    <a:pt x="134" y="503"/>
                  </a:lnTo>
                  <a:lnTo>
                    <a:pt x="196" y="573"/>
                  </a:lnTo>
                  <a:lnTo>
                    <a:pt x="227" y="606"/>
                  </a:lnTo>
                  <a:lnTo>
                    <a:pt x="260" y="635"/>
                  </a:lnTo>
                  <a:lnTo>
                    <a:pt x="292" y="663"/>
                  </a:lnTo>
                  <a:lnTo>
                    <a:pt x="293" y="663"/>
                  </a:lnTo>
                  <a:lnTo>
                    <a:pt x="357" y="709"/>
                  </a:lnTo>
                  <a:lnTo>
                    <a:pt x="390" y="730"/>
                  </a:lnTo>
                  <a:lnTo>
                    <a:pt x="458" y="765"/>
                  </a:lnTo>
                  <a:lnTo>
                    <a:pt x="492" y="778"/>
                  </a:lnTo>
                  <a:lnTo>
                    <a:pt x="526" y="790"/>
                  </a:lnTo>
                  <a:lnTo>
                    <a:pt x="593" y="811"/>
                  </a:lnTo>
                  <a:lnTo>
                    <a:pt x="594" y="811"/>
                  </a:lnTo>
                  <a:lnTo>
                    <a:pt x="628" y="818"/>
                  </a:lnTo>
                  <a:lnTo>
                    <a:pt x="700" y="823"/>
                  </a:lnTo>
                  <a:lnTo>
                    <a:pt x="735" y="826"/>
                  </a:lnTo>
                  <a:lnTo>
                    <a:pt x="769" y="826"/>
                  </a:lnTo>
                  <a:lnTo>
                    <a:pt x="770" y="826"/>
                  </a:lnTo>
                  <a:lnTo>
                    <a:pt x="803" y="823"/>
                  </a:lnTo>
                  <a:lnTo>
                    <a:pt x="837" y="821"/>
                  </a:lnTo>
                  <a:lnTo>
                    <a:pt x="908" y="811"/>
                  </a:lnTo>
                  <a:lnTo>
                    <a:pt x="978" y="793"/>
                  </a:lnTo>
                  <a:lnTo>
                    <a:pt x="1049" y="775"/>
                  </a:lnTo>
                  <a:lnTo>
                    <a:pt x="1152" y="736"/>
                  </a:lnTo>
                  <a:lnTo>
                    <a:pt x="1152" y="735"/>
                  </a:lnTo>
                  <a:lnTo>
                    <a:pt x="1187" y="717"/>
                  </a:lnTo>
                  <a:lnTo>
                    <a:pt x="1219" y="702"/>
                  </a:lnTo>
                  <a:lnTo>
                    <a:pt x="1253" y="685"/>
                  </a:lnTo>
                  <a:lnTo>
                    <a:pt x="1288" y="669"/>
                  </a:lnTo>
                  <a:lnTo>
                    <a:pt x="1289" y="669"/>
                  </a:lnTo>
                  <a:lnTo>
                    <a:pt x="1353" y="631"/>
                  </a:lnTo>
                  <a:lnTo>
                    <a:pt x="1420" y="589"/>
                  </a:lnTo>
                  <a:lnTo>
                    <a:pt x="1482" y="549"/>
                  </a:lnTo>
                  <a:lnTo>
                    <a:pt x="1544" y="503"/>
                  </a:lnTo>
                  <a:lnTo>
                    <a:pt x="1605" y="459"/>
                  </a:lnTo>
                  <a:lnTo>
                    <a:pt x="1663" y="415"/>
                  </a:lnTo>
                  <a:lnTo>
                    <a:pt x="1663" y="414"/>
                  </a:lnTo>
                  <a:lnTo>
                    <a:pt x="1720" y="368"/>
                  </a:lnTo>
                  <a:lnTo>
                    <a:pt x="1776" y="322"/>
                  </a:lnTo>
                  <a:lnTo>
                    <a:pt x="1826" y="275"/>
                  </a:lnTo>
                  <a:lnTo>
                    <a:pt x="1878" y="229"/>
                  </a:lnTo>
                  <a:lnTo>
                    <a:pt x="2049" y="69"/>
                  </a:lnTo>
                  <a:lnTo>
                    <a:pt x="2050" y="67"/>
                  </a:lnTo>
                  <a:lnTo>
                    <a:pt x="2050" y="62"/>
                  </a:lnTo>
                  <a:lnTo>
                    <a:pt x="2047" y="66"/>
                  </a:lnTo>
                  <a:lnTo>
                    <a:pt x="2048" y="66"/>
                  </a:lnTo>
                  <a:lnTo>
                    <a:pt x="2050" y="64"/>
                  </a:lnTo>
                  <a:lnTo>
                    <a:pt x="2054" y="63"/>
                  </a:lnTo>
                  <a:lnTo>
                    <a:pt x="2053" y="63"/>
                  </a:lnTo>
                  <a:lnTo>
                    <a:pt x="2055" y="63"/>
                  </a:lnTo>
                  <a:lnTo>
                    <a:pt x="2057" y="60"/>
                  </a:lnTo>
                  <a:lnTo>
                    <a:pt x="2054" y="40"/>
                  </a:lnTo>
                  <a:lnTo>
                    <a:pt x="2054" y="23"/>
                  </a:lnTo>
                  <a:lnTo>
                    <a:pt x="2057" y="12"/>
                  </a:lnTo>
                  <a:lnTo>
                    <a:pt x="2057" y="13"/>
                  </a:lnTo>
                  <a:lnTo>
                    <a:pt x="2061" y="8"/>
                  </a:lnTo>
                  <a:lnTo>
                    <a:pt x="2059" y="9"/>
                  </a:lnTo>
                  <a:lnTo>
                    <a:pt x="2064" y="7"/>
                  </a:lnTo>
                  <a:lnTo>
                    <a:pt x="2070" y="6"/>
                  </a:lnTo>
                  <a:lnTo>
                    <a:pt x="2069" y="6"/>
                  </a:lnTo>
                  <a:lnTo>
                    <a:pt x="2074" y="7"/>
                  </a:lnTo>
                  <a:lnTo>
                    <a:pt x="2080" y="10"/>
                  </a:lnTo>
                  <a:lnTo>
                    <a:pt x="2092" y="23"/>
                  </a:lnTo>
                  <a:lnTo>
                    <a:pt x="2105" y="42"/>
                  </a:lnTo>
                  <a:lnTo>
                    <a:pt x="2105" y="41"/>
                  </a:lnTo>
                  <a:lnTo>
                    <a:pt x="2110" y="53"/>
                  </a:lnTo>
                  <a:lnTo>
                    <a:pt x="2116" y="76"/>
                  </a:lnTo>
                  <a:lnTo>
                    <a:pt x="2116" y="75"/>
                  </a:lnTo>
                  <a:lnTo>
                    <a:pt x="2118" y="87"/>
                  </a:lnTo>
                  <a:lnTo>
                    <a:pt x="2118" y="86"/>
                  </a:lnTo>
                  <a:lnTo>
                    <a:pt x="2118" y="97"/>
                  </a:lnTo>
                  <a:lnTo>
                    <a:pt x="2118" y="96"/>
                  </a:lnTo>
                  <a:lnTo>
                    <a:pt x="2115" y="110"/>
                  </a:lnTo>
                  <a:lnTo>
                    <a:pt x="2115" y="109"/>
                  </a:lnTo>
                  <a:lnTo>
                    <a:pt x="2111" y="114"/>
                  </a:lnTo>
                  <a:lnTo>
                    <a:pt x="2111" y="113"/>
                  </a:lnTo>
                  <a:lnTo>
                    <a:pt x="2106" y="117"/>
                  </a:lnTo>
                  <a:lnTo>
                    <a:pt x="2106" y="116"/>
                  </a:lnTo>
                  <a:lnTo>
                    <a:pt x="2101" y="118"/>
                  </a:lnTo>
                  <a:lnTo>
                    <a:pt x="2103" y="119"/>
                  </a:lnTo>
                  <a:lnTo>
                    <a:pt x="2099" y="117"/>
                  </a:lnTo>
                  <a:lnTo>
                    <a:pt x="2098" y="116"/>
                  </a:lnTo>
                  <a:lnTo>
                    <a:pt x="2092" y="115"/>
                  </a:lnTo>
                  <a:lnTo>
                    <a:pt x="2093" y="115"/>
                  </a:lnTo>
                  <a:lnTo>
                    <a:pt x="2087" y="111"/>
                  </a:lnTo>
                  <a:lnTo>
                    <a:pt x="2075" y="96"/>
                  </a:lnTo>
                  <a:lnTo>
                    <a:pt x="2076" y="97"/>
                  </a:lnTo>
                  <a:lnTo>
                    <a:pt x="2065" y="78"/>
                  </a:lnTo>
                  <a:lnTo>
                    <a:pt x="2061" y="78"/>
                  </a:lnTo>
                  <a:lnTo>
                    <a:pt x="1963" y="166"/>
                  </a:lnTo>
                  <a:lnTo>
                    <a:pt x="1858" y="265"/>
                  </a:lnTo>
                  <a:lnTo>
                    <a:pt x="1688" y="417"/>
                  </a:lnTo>
                  <a:lnTo>
                    <a:pt x="1503" y="566"/>
                  </a:lnTo>
                  <a:lnTo>
                    <a:pt x="1503" y="565"/>
                  </a:lnTo>
                  <a:lnTo>
                    <a:pt x="1438" y="613"/>
                  </a:lnTo>
                  <a:lnTo>
                    <a:pt x="1374" y="659"/>
                  </a:lnTo>
                  <a:lnTo>
                    <a:pt x="1307" y="701"/>
                  </a:lnTo>
                  <a:lnTo>
                    <a:pt x="1240" y="741"/>
                  </a:lnTo>
                  <a:lnTo>
                    <a:pt x="1209" y="759"/>
                  </a:lnTo>
                  <a:lnTo>
                    <a:pt x="1107" y="809"/>
                  </a:lnTo>
                  <a:lnTo>
                    <a:pt x="1073" y="822"/>
                  </a:lnTo>
                  <a:lnTo>
                    <a:pt x="1073" y="823"/>
                  </a:lnTo>
                  <a:lnTo>
                    <a:pt x="1006" y="850"/>
                  </a:lnTo>
                  <a:lnTo>
                    <a:pt x="938" y="868"/>
                  </a:lnTo>
                  <a:lnTo>
                    <a:pt x="902" y="878"/>
                  </a:lnTo>
                  <a:lnTo>
                    <a:pt x="835" y="891"/>
                  </a:lnTo>
                  <a:lnTo>
                    <a:pt x="769" y="896"/>
                  </a:lnTo>
                  <a:lnTo>
                    <a:pt x="735" y="896"/>
                  </a:lnTo>
                  <a:lnTo>
                    <a:pt x="667" y="894"/>
                  </a:lnTo>
                  <a:lnTo>
                    <a:pt x="632" y="889"/>
                  </a:lnTo>
                  <a:lnTo>
                    <a:pt x="633" y="889"/>
                  </a:lnTo>
                  <a:lnTo>
                    <a:pt x="567" y="874"/>
                  </a:lnTo>
                  <a:lnTo>
                    <a:pt x="533" y="863"/>
                  </a:lnTo>
                  <a:lnTo>
                    <a:pt x="500" y="852"/>
                  </a:lnTo>
                  <a:lnTo>
                    <a:pt x="501" y="852"/>
                  </a:lnTo>
                  <a:lnTo>
                    <a:pt x="466" y="837"/>
                  </a:lnTo>
                  <a:lnTo>
                    <a:pt x="404" y="803"/>
                  </a:lnTo>
                  <a:lnTo>
                    <a:pt x="372" y="782"/>
                  </a:lnTo>
                  <a:lnTo>
                    <a:pt x="341" y="757"/>
                  </a:lnTo>
                  <a:lnTo>
                    <a:pt x="341" y="758"/>
                  </a:lnTo>
                  <a:lnTo>
                    <a:pt x="276" y="703"/>
                  </a:lnTo>
                  <a:lnTo>
                    <a:pt x="215" y="639"/>
                  </a:lnTo>
                  <a:lnTo>
                    <a:pt x="185" y="604"/>
                  </a:lnTo>
                  <a:lnTo>
                    <a:pt x="154" y="566"/>
                  </a:lnTo>
                  <a:lnTo>
                    <a:pt x="96" y="481"/>
                  </a:lnTo>
                  <a:lnTo>
                    <a:pt x="67" y="43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mtClean="0"/>
            </a:p>
          </p:txBody>
        </p:sp>
      </p:grpSp>
      <p:grpSp>
        <p:nvGrpSpPr>
          <p:cNvPr id="5138" name="Group 18"/>
          <p:cNvGrpSpPr>
            <a:grpSpLocks noChangeAspect="1"/>
          </p:cNvGrpSpPr>
          <p:nvPr/>
        </p:nvGrpSpPr>
        <p:grpSpPr bwMode="auto">
          <a:xfrm>
            <a:off x="4238625" y="5067300"/>
            <a:ext cx="381000" cy="381000"/>
            <a:chOff x="3740" y="1334"/>
            <a:chExt cx="240" cy="240"/>
          </a:xfrm>
        </p:grpSpPr>
        <p:sp>
          <p:nvSpPr>
            <p:cNvPr id="5157" name="AutoShape 17"/>
            <p:cNvSpPr>
              <a:spLocks noChangeAspect="1" noChangeArrowheads="1" noTextEdit="1"/>
            </p:cNvSpPr>
            <p:nvPr/>
          </p:nvSpPr>
          <p:spPr bwMode="auto">
            <a:xfrm>
              <a:off x="3740" y="1334"/>
              <a:ext cx="240"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
          <p:nvSpPr>
            <p:cNvPr id="5158" name="Freeform 20"/>
            <p:cNvSpPr>
              <a:spLocks/>
            </p:cNvSpPr>
            <p:nvPr/>
          </p:nvSpPr>
          <p:spPr bwMode="auto">
            <a:xfrm>
              <a:off x="3740" y="1334"/>
              <a:ext cx="240" cy="240"/>
            </a:xfrm>
            <a:custGeom>
              <a:avLst/>
              <a:gdLst>
                <a:gd name="T0" fmla="*/ 10 w 3114"/>
                <a:gd name="T1" fmla="*/ 0 h 3114"/>
                <a:gd name="T2" fmla="*/ 11 w 3114"/>
                <a:gd name="T3" fmla="*/ 0 h 3114"/>
                <a:gd name="T4" fmla="*/ 12 w 3114"/>
                <a:gd name="T5" fmla="*/ 0 h 3114"/>
                <a:gd name="T6" fmla="*/ 13 w 3114"/>
                <a:gd name="T7" fmla="*/ 1 h 3114"/>
                <a:gd name="T8" fmla="*/ 14 w 3114"/>
                <a:gd name="T9" fmla="*/ 2 h 3114"/>
                <a:gd name="T10" fmla="*/ 16 w 3114"/>
                <a:gd name="T11" fmla="*/ 3 h 3114"/>
                <a:gd name="T12" fmla="*/ 16 w 3114"/>
                <a:gd name="T13" fmla="*/ 3 h 3114"/>
                <a:gd name="T14" fmla="*/ 17 w 3114"/>
                <a:gd name="T15" fmla="*/ 5 h 3114"/>
                <a:gd name="T16" fmla="*/ 18 w 3114"/>
                <a:gd name="T17" fmla="*/ 6 h 3114"/>
                <a:gd name="T18" fmla="*/ 18 w 3114"/>
                <a:gd name="T19" fmla="*/ 7 h 3114"/>
                <a:gd name="T20" fmla="*/ 18 w 3114"/>
                <a:gd name="T21" fmla="*/ 8 h 3114"/>
                <a:gd name="T22" fmla="*/ 18 w 3114"/>
                <a:gd name="T23" fmla="*/ 9 h 3114"/>
                <a:gd name="T24" fmla="*/ 18 w 3114"/>
                <a:gd name="T25" fmla="*/ 11 h 3114"/>
                <a:gd name="T26" fmla="*/ 18 w 3114"/>
                <a:gd name="T27" fmla="*/ 12 h 3114"/>
                <a:gd name="T28" fmla="*/ 18 w 3114"/>
                <a:gd name="T29" fmla="*/ 13 h 3114"/>
                <a:gd name="T30" fmla="*/ 17 w 3114"/>
                <a:gd name="T31" fmla="*/ 14 h 3114"/>
                <a:gd name="T32" fmla="*/ 16 w 3114"/>
                <a:gd name="T33" fmla="*/ 16 h 3114"/>
                <a:gd name="T34" fmla="*/ 15 w 3114"/>
                <a:gd name="T35" fmla="*/ 16 h 3114"/>
                <a:gd name="T36" fmla="*/ 15 w 3114"/>
                <a:gd name="T37" fmla="*/ 17 h 3114"/>
                <a:gd name="T38" fmla="*/ 14 w 3114"/>
                <a:gd name="T39" fmla="*/ 17 h 3114"/>
                <a:gd name="T40" fmla="*/ 13 w 3114"/>
                <a:gd name="T41" fmla="*/ 17 h 3114"/>
                <a:gd name="T42" fmla="*/ 13 w 3114"/>
                <a:gd name="T43" fmla="*/ 18 h 3114"/>
                <a:gd name="T44" fmla="*/ 12 w 3114"/>
                <a:gd name="T45" fmla="*/ 18 h 3114"/>
                <a:gd name="T46" fmla="*/ 11 w 3114"/>
                <a:gd name="T47" fmla="*/ 18 h 3114"/>
                <a:gd name="T48" fmla="*/ 10 w 3114"/>
                <a:gd name="T49" fmla="*/ 18 h 3114"/>
                <a:gd name="T50" fmla="*/ 9 w 3114"/>
                <a:gd name="T51" fmla="*/ 18 h 3114"/>
                <a:gd name="T52" fmla="*/ 7 w 3114"/>
                <a:gd name="T53" fmla="*/ 18 h 3114"/>
                <a:gd name="T54" fmla="*/ 6 w 3114"/>
                <a:gd name="T55" fmla="*/ 18 h 3114"/>
                <a:gd name="T56" fmla="*/ 6 w 3114"/>
                <a:gd name="T57" fmla="*/ 18 h 3114"/>
                <a:gd name="T58" fmla="*/ 5 w 3114"/>
                <a:gd name="T59" fmla="*/ 17 h 3114"/>
                <a:gd name="T60" fmla="*/ 4 w 3114"/>
                <a:gd name="T61" fmla="*/ 17 h 3114"/>
                <a:gd name="T62" fmla="*/ 4 w 3114"/>
                <a:gd name="T63" fmla="*/ 17 h 3114"/>
                <a:gd name="T64" fmla="*/ 3 w 3114"/>
                <a:gd name="T65" fmla="*/ 16 h 3114"/>
                <a:gd name="T66" fmla="*/ 3 w 3114"/>
                <a:gd name="T67" fmla="*/ 16 h 3114"/>
                <a:gd name="T68" fmla="*/ 2 w 3114"/>
                <a:gd name="T69" fmla="*/ 14 h 3114"/>
                <a:gd name="T70" fmla="*/ 1 w 3114"/>
                <a:gd name="T71" fmla="*/ 13 h 3114"/>
                <a:gd name="T72" fmla="*/ 0 w 3114"/>
                <a:gd name="T73" fmla="*/ 12 h 3114"/>
                <a:gd name="T74" fmla="*/ 0 w 3114"/>
                <a:gd name="T75" fmla="*/ 11 h 3114"/>
                <a:gd name="T76" fmla="*/ 0 w 3114"/>
                <a:gd name="T77" fmla="*/ 9 h 3114"/>
                <a:gd name="T78" fmla="*/ 0 w 3114"/>
                <a:gd name="T79" fmla="*/ 8 h 3114"/>
                <a:gd name="T80" fmla="*/ 0 w 3114"/>
                <a:gd name="T81" fmla="*/ 7 h 3114"/>
                <a:gd name="T82" fmla="*/ 1 w 3114"/>
                <a:gd name="T83" fmla="*/ 6 h 3114"/>
                <a:gd name="T84" fmla="*/ 1 w 3114"/>
                <a:gd name="T85" fmla="*/ 5 h 3114"/>
                <a:gd name="T86" fmla="*/ 2 w 3114"/>
                <a:gd name="T87" fmla="*/ 3 h 3114"/>
                <a:gd name="T88" fmla="*/ 3 w 3114"/>
                <a:gd name="T89" fmla="*/ 2 h 3114"/>
                <a:gd name="T90" fmla="*/ 4 w 3114"/>
                <a:gd name="T91" fmla="*/ 1 h 3114"/>
                <a:gd name="T92" fmla="*/ 5 w 3114"/>
                <a:gd name="T93" fmla="*/ 1 h 3114"/>
                <a:gd name="T94" fmla="*/ 6 w 3114"/>
                <a:gd name="T95" fmla="*/ 0 h 3114"/>
                <a:gd name="T96" fmla="*/ 7 w 3114"/>
                <a:gd name="T97" fmla="*/ 0 h 3114"/>
                <a:gd name="T98" fmla="*/ 9 w 3114"/>
                <a:gd name="T99" fmla="*/ 0 h 311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3114" h="3114">
                  <a:moveTo>
                    <a:pt x="1557" y="0"/>
                  </a:moveTo>
                  <a:lnTo>
                    <a:pt x="1598" y="0"/>
                  </a:lnTo>
                  <a:lnTo>
                    <a:pt x="1638" y="2"/>
                  </a:lnTo>
                  <a:lnTo>
                    <a:pt x="1716" y="8"/>
                  </a:lnTo>
                  <a:lnTo>
                    <a:pt x="1793" y="19"/>
                  </a:lnTo>
                  <a:lnTo>
                    <a:pt x="1870" y="33"/>
                  </a:lnTo>
                  <a:lnTo>
                    <a:pt x="1909" y="39"/>
                  </a:lnTo>
                  <a:lnTo>
                    <a:pt x="1983" y="60"/>
                  </a:lnTo>
                  <a:lnTo>
                    <a:pt x="2057" y="82"/>
                  </a:lnTo>
                  <a:lnTo>
                    <a:pt x="2127" y="108"/>
                  </a:lnTo>
                  <a:lnTo>
                    <a:pt x="2198" y="139"/>
                  </a:lnTo>
                  <a:lnTo>
                    <a:pt x="2264" y="172"/>
                  </a:lnTo>
                  <a:lnTo>
                    <a:pt x="2301" y="188"/>
                  </a:lnTo>
                  <a:lnTo>
                    <a:pt x="2396" y="247"/>
                  </a:lnTo>
                  <a:lnTo>
                    <a:pt x="2427" y="267"/>
                  </a:lnTo>
                  <a:lnTo>
                    <a:pt x="2489" y="311"/>
                  </a:lnTo>
                  <a:lnTo>
                    <a:pt x="2547" y="357"/>
                  </a:lnTo>
                  <a:lnTo>
                    <a:pt x="2631" y="432"/>
                  </a:lnTo>
                  <a:lnTo>
                    <a:pt x="2658" y="458"/>
                  </a:lnTo>
                  <a:lnTo>
                    <a:pt x="2684" y="483"/>
                  </a:lnTo>
                  <a:lnTo>
                    <a:pt x="2758" y="568"/>
                  </a:lnTo>
                  <a:lnTo>
                    <a:pt x="2804" y="627"/>
                  </a:lnTo>
                  <a:lnTo>
                    <a:pt x="2849" y="687"/>
                  </a:lnTo>
                  <a:lnTo>
                    <a:pt x="2907" y="784"/>
                  </a:lnTo>
                  <a:lnTo>
                    <a:pt x="2943" y="850"/>
                  </a:lnTo>
                  <a:lnTo>
                    <a:pt x="2977" y="917"/>
                  </a:lnTo>
                  <a:lnTo>
                    <a:pt x="3007" y="989"/>
                  </a:lnTo>
                  <a:lnTo>
                    <a:pt x="3032" y="1059"/>
                  </a:lnTo>
                  <a:lnTo>
                    <a:pt x="3056" y="1133"/>
                  </a:lnTo>
                  <a:lnTo>
                    <a:pt x="3075" y="1207"/>
                  </a:lnTo>
                  <a:lnTo>
                    <a:pt x="3083" y="1244"/>
                  </a:lnTo>
                  <a:lnTo>
                    <a:pt x="3095" y="1321"/>
                  </a:lnTo>
                  <a:lnTo>
                    <a:pt x="3106" y="1398"/>
                  </a:lnTo>
                  <a:lnTo>
                    <a:pt x="3113" y="1477"/>
                  </a:lnTo>
                  <a:lnTo>
                    <a:pt x="3114" y="1517"/>
                  </a:lnTo>
                  <a:lnTo>
                    <a:pt x="3114" y="1598"/>
                  </a:lnTo>
                  <a:lnTo>
                    <a:pt x="3113" y="1637"/>
                  </a:lnTo>
                  <a:lnTo>
                    <a:pt x="3106" y="1716"/>
                  </a:lnTo>
                  <a:lnTo>
                    <a:pt x="3095" y="1794"/>
                  </a:lnTo>
                  <a:lnTo>
                    <a:pt x="3083" y="1870"/>
                  </a:lnTo>
                  <a:lnTo>
                    <a:pt x="3075" y="1907"/>
                  </a:lnTo>
                  <a:lnTo>
                    <a:pt x="3056" y="1983"/>
                  </a:lnTo>
                  <a:lnTo>
                    <a:pt x="3032" y="2057"/>
                  </a:lnTo>
                  <a:lnTo>
                    <a:pt x="3007" y="2129"/>
                  </a:lnTo>
                  <a:lnTo>
                    <a:pt x="2977" y="2197"/>
                  </a:lnTo>
                  <a:lnTo>
                    <a:pt x="2943" y="2264"/>
                  </a:lnTo>
                  <a:lnTo>
                    <a:pt x="2907" y="2333"/>
                  </a:lnTo>
                  <a:lnTo>
                    <a:pt x="2849" y="2427"/>
                  </a:lnTo>
                  <a:lnTo>
                    <a:pt x="2826" y="2458"/>
                  </a:lnTo>
                  <a:lnTo>
                    <a:pt x="2758" y="2546"/>
                  </a:lnTo>
                  <a:lnTo>
                    <a:pt x="2684" y="2631"/>
                  </a:lnTo>
                  <a:lnTo>
                    <a:pt x="2631" y="2684"/>
                  </a:lnTo>
                  <a:lnTo>
                    <a:pt x="2604" y="2710"/>
                  </a:lnTo>
                  <a:lnTo>
                    <a:pt x="2576" y="2736"/>
                  </a:lnTo>
                  <a:lnTo>
                    <a:pt x="2518" y="2783"/>
                  </a:lnTo>
                  <a:lnTo>
                    <a:pt x="2489" y="2805"/>
                  </a:lnTo>
                  <a:lnTo>
                    <a:pt x="2458" y="2826"/>
                  </a:lnTo>
                  <a:lnTo>
                    <a:pt x="2427" y="2849"/>
                  </a:lnTo>
                  <a:lnTo>
                    <a:pt x="2396" y="2869"/>
                  </a:lnTo>
                  <a:lnTo>
                    <a:pt x="2363" y="2890"/>
                  </a:lnTo>
                  <a:lnTo>
                    <a:pt x="2332" y="2907"/>
                  </a:lnTo>
                  <a:lnTo>
                    <a:pt x="2301" y="2927"/>
                  </a:lnTo>
                  <a:lnTo>
                    <a:pt x="2264" y="2942"/>
                  </a:lnTo>
                  <a:lnTo>
                    <a:pt x="2232" y="2962"/>
                  </a:lnTo>
                  <a:lnTo>
                    <a:pt x="2198" y="2975"/>
                  </a:lnTo>
                  <a:lnTo>
                    <a:pt x="2163" y="2993"/>
                  </a:lnTo>
                  <a:lnTo>
                    <a:pt x="2127" y="3006"/>
                  </a:lnTo>
                  <a:lnTo>
                    <a:pt x="2093" y="3020"/>
                  </a:lnTo>
                  <a:lnTo>
                    <a:pt x="2057" y="3032"/>
                  </a:lnTo>
                  <a:lnTo>
                    <a:pt x="2021" y="3046"/>
                  </a:lnTo>
                  <a:lnTo>
                    <a:pt x="1909" y="3075"/>
                  </a:lnTo>
                  <a:lnTo>
                    <a:pt x="1870" y="3083"/>
                  </a:lnTo>
                  <a:lnTo>
                    <a:pt x="1755" y="3103"/>
                  </a:lnTo>
                  <a:lnTo>
                    <a:pt x="1716" y="3106"/>
                  </a:lnTo>
                  <a:lnTo>
                    <a:pt x="1677" y="3111"/>
                  </a:lnTo>
                  <a:lnTo>
                    <a:pt x="1598" y="3114"/>
                  </a:lnTo>
                  <a:lnTo>
                    <a:pt x="1517" y="3114"/>
                  </a:lnTo>
                  <a:lnTo>
                    <a:pt x="1438" y="3111"/>
                  </a:lnTo>
                  <a:lnTo>
                    <a:pt x="1398" y="3106"/>
                  </a:lnTo>
                  <a:lnTo>
                    <a:pt x="1359" y="3103"/>
                  </a:lnTo>
                  <a:lnTo>
                    <a:pt x="1245" y="3083"/>
                  </a:lnTo>
                  <a:lnTo>
                    <a:pt x="1207" y="3075"/>
                  </a:lnTo>
                  <a:lnTo>
                    <a:pt x="1096" y="3046"/>
                  </a:lnTo>
                  <a:lnTo>
                    <a:pt x="1059" y="3032"/>
                  </a:lnTo>
                  <a:lnTo>
                    <a:pt x="1024" y="3020"/>
                  </a:lnTo>
                  <a:lnTo>
                    <a:pt x="989" y="3006"/>
                  </a:lnTo>
                  <a:lnTo>
                    <a:pt x="953" y="2993"/>
                  </a:lnTo>
                  <a:lnTo>
                    <a:pt x="917" y="2975"/>
                  </a:lnTo>
                  <a:lnTo>
                    <a:pt x="883" y="2962"/>
                  </a:lnTo>
                  <a:lnTo>
                    <a:pt x="850" y="2942"/>
                  </a:lnTo>
                  <a:lnTo>
                    <a:pt x="816" y="2927"/>
                  </a:lnTo>
                  <a:lnTo>
                    <a:pt x="785" y="2907"/>
                  </a:lnTo>
                  <a:lnTo>
                    <a:pt x="753" y="2890"/>
                  </a:lnTo>
                  <a:lnTo>
                    <a:pt x="719" y="2869"/>
                  </a:lnTo>
                  <a:lnTo>
                    <a:pt x="688" y="2849"/>
                  </a:lnTo>
                  <a:lnTo>
                    <a:pt x="659" y="2826"/>
                  </a:lnTo>
                  <a:lnTo>
                    <a:pt x="628" y="2805"/>
                  </a:lnTo>
                  <a:lnTo>
                    <a:pt x="598" y="2783"/>
                  </a:lnTo>
                  <a:lnTo>
                    <a:pt x="540" y="2736"/>
                  </a:lnTo>
                  <a:lnTo>
                    <a:pt x="511" y="2710"/>
                  </a:lnTo>
                  <a:lnTo>
                    <a:pt x="458" y="2656"/>
                  </a:lnTo>
                  <a:lnTo>
                    <a:pt x="431" y="2631"/>
                  </a:lnTo>
                  <a:lnTo>
                    <a:pt x="357" y="2546"/>
                  </a:lnTo>
                  <a:lnTo>
                    <a:pt x="289" y="2458"/>
                  </a:lnTo>
                  <a:lnTo>
                    <a:pt x="267" y="2427"/>
                  </a:lnTo>
                  <a:lnTo>
                    <a:pt x="208" y="2333"/>
                  </a:lnTo>
                  <a:lnTo>
                    <a:pt x="172" y="2264"/>
                  </a:lnTo>
                  <a:lnTo>
                    <a:pt x="139" y="2197"/>
                  </a:lnTo>
                  <a:lnTo>
                    <a:pt x="110" y="2129"/>
                  </a:lnTo>
                  <a:lnTo>
                    <a:pt x="82" y="2057"/>
                  </a:lnTo>
                  <a:lnTo>
                    <a:pt x="61" y="1983"/>
                  </a:lnTo>
                  <a:lnTo>
                    <a:pt x="40" y="1907"/>
                  </a:lnTo>
                  <a:lnTo>
                    <a:pt x="33" y="1870"/>
                  </a:lnTo>
                  <a:lnTo>
                    <a:pt x="20" y="1794"/>
                  </a:lnTo>
                  <a:lnTo>
                    <a:pt x="9" y="1716"/>
                  </a:lnTo>
                  <a:lnTo>
                    <a:pt x="2" y="1637"/>
                  </a:lnTo>
                  <a:lnTo>
                    <a:pt x="0" y="1598"/>
                  </a:lnTo>
                  <a:lnTo>
                    <a:pt x="0" y="1517"/>
                  </a:lnTo>
                  <a:lnTo>
                    <a:pt x="2" y="1477"/>
                  </a:lnTo>
                  <a:lnTo>
                    <a:pt x="9" y="1398"/>
                  </a:lnTo>
                  <a:lnTo>
                    <a:pt x="20" y="1321"/>
                  </a:lnTo>
                  <a:lnTo>
                    <a:pt x="33" y="1244"/>
                  </a:lnTo>
                  <a:lnTo>
                    <a:pt x="40" y="1207"/>
                  </a:lnTo>
                  <a:lnTo>
                    <a:pt x="61" y="1133"/>
                  </a:lnTo>
                  <a:lnTo>
                    <a:pt x="82" y="1059"/>
                  </a:lnTo>
                  <a:lnTo>
                    <a:pt x="110" y="989"/>
                  </a:lnTo>
                  <a:lnTo>
                    <a:pt x="139" y="917"/>
                  </a:lnTo>
                  <a:lnTo>
                    <a:pt x="172" y="850"/>
                  </a:lnTo>
                  <a:lnTo>
                    <a:pt x="208" y="784"/>
                  </a:lnTo>
                  <a:lnTo>
                    <a:pt x="267" y="687"/>
                  </a:lnTo>
                  <a:lnTo>
                    <a:pt x="312" y="627"/>
                  </a:lnTo>
                  <a:lnTo>
                    <a:pt x="357" y="568"/>
                  </a:lnTo>
                  <a:lnTo>
                    <a:pt x="431" y="483"/>
                  </a:lnTo>
                  <a:lnTo>
                    <a:pt x="483" y="432"/>
                  </a:lnTo>
                  <a:lnTo>
                    <a:pt x="568" y="357"/>
                  </a:lnTo>
                  <a:lnTo>
                    <a:pt x="628" y="311"/>
                  </a:lnTo>
                  <a:lnTo>
                    <a:pt x="688" y="267"/>
                  </a:lnTo>
                  <a:lnTo>
                    <a:pt x="719" y="247"/>
                  </a:lnTo>
                  <a:lnTo>
                    <a:pt x="785" y="207"/>
                  </a:lnTo>
                  <a:lnTo>
                    <a:pt x="816" y="188"/>
                  </a:lnTo>
                  <a:lnTo>
                    <a:pt x="883" y="154"/>
                  </a:lnTo>
                  <a:lnTo>
                    <a:pt x="917" y="139"/>
                  </a:lnTo>
                  <a:lnTo>
                    <a:pt x="989" y="108"/>
                  </a:lnTo>
                  <a:lnTo>
                    <a:pt x="1059" y="82"/>
                  </a:lnTo>
                  <a:lnTo>
                    <a:pt x="1133" y="60"/>
                  </a:lnTo>
                  <a:lnTo>
                    <a:pt x="1207" y="39"/>
                  </a:lnTo>
                  <a:lnTo>
                    <a:pt x="1245" y="33"/>
                  </a:lnTo>
                  <a:lnTo>
                    <a:pt x="1322" y="19"/>
                  </a:lnTo>
                  <a:lnTo>
                    <a:pt x="1398" y="8"/>
                  </a:lnTo>
                  <a:lnTo>
                    <a:pt x="1478" y="2"/>
                  </a:lnTo>
                  <a:lnTo>
                    <a:pt x="1517" y="0"/>
                  </a:lnTo>
                  <a:lnTo>
                    <a:pt x="1557" y="0"/>
                  </a:lnTo>
                  <a:close/>
                </a:path>
              </a:pathLst>
            </a:custGeom>
            <a:solidFill>
              <a:srgbClr val="FFF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mtClean="0"/>
            </a:p>
          </p:txBody>
        </p:sp>
        <p:sp>
          <p:nvSpPr>
            <p:cNvPr id="5159" name="Freeform 21"/>
            <p:cNvSpPr>
              <a:spLocks/>
            </p:cNvSpPr>
            <p:nvPr/>
          </p:nvSpPr>
          <p:spPr bwMode="auto">
            <a:xfrm>
              <a:off x="3808" y="1398"/>
              <a:ext cx="25" cy="52"/>
            </a:xfrm>
            <a:custGeom>
              <a:avLst/>
              <a:gdLst>
                <a:gd name="T0" fmla="*/ 1 w 324"/>
                <a:gd name="T1" fmla="*/ 0 h 686"/>
                <a:gd name="T2" fmla="*/ 1 w 324"/>
                <a:gd name="T3" fmla="*/ 0 h 686"/>
                <a:gd name="T4" fmla="*/ 1 w 324"/>
                <a:gd name="T5" fmla="*/ 0 h 686"/>
                <a:gd name="T6" fmla="*/ 1 w 324"/>
                <a:gd name="T7" fmla="*/ 0 h 686"/>
                <a:gd name="T8" fmla="*/ 1 w 324"/>
                <a:gd name="T9" fmla="*/ 0 h 686"/>
                <a:gd name="T10" fmla="*/ 1 w 324"/>
                <a:gd name="T11" fmla="*/ 0 h 686"/>
                <a:gd name="T12" fmla="*/ 2 w 324"/>
                <a:gd name="T13" fmla="*/ 0 h 686"/>
                <a:gd name="T14" fmla="*/ 2 w 324"/>
                <a:gd name="T15" fmla="*/ 1 h 686"/>
                <a:gd name="T16" fmla="*/ 2 w 324"/>
                <a:gd name="T17" fmla="*/ 1 h 686"/>
                <a:gd name="T18" fmla="*/ 2 w 324"/>
                <a:gd name="T19" fmla="*/ 1 h 686"/>
                <a:gd name="T20" fmla="*/ 2 w 324"/>
                <a:gd name="T21" fmla="*/ 1 h 686"/>
                <a:gd name="T22" fmla="*/ 2 w 324"/>
                <a:gd name="T23" fmla="*/ 1 h 686"/>
                <a:gd name="T24" fmla="*/ 2 w 324"/>
                <a:gd name="T25" fmla="*/ 2 h 686"/>
                <a:gd name="T26" fmla="*/ 2 w 324"/>
                <a:gd name="T27" fmla="*/ 2 h 686"/>
                <a:gd name="T28" fmla="*/ 2 w 324"/>
                <a:gd name="T29" fmla="*/ 2 h 686"/>
                <a:gd name="T30" fmla="*/ 2 w 324"/>
                <a:gd name="T31" fmla="*/ 3 h 686"/>
                <a:gd name="T32" fmla="*/ 2 w 324"/>
                <a:gd name="T33" fmla="*/ 3 h 686"/>
                <a:gd name="T34" fmla="*/ 2 w 324"/>
                <a:gd name="T35" fmla="*/ 3 h 686"/>
                <a:gd name="T36" fmla="*/ 2 w 324"/>
                <a:gd name="T37" fmla="*/ 3 h 686"/>
                <a:gd name="T38" fmla="*/ 2 w 324"/>
                <a:gd name="T39" fmla="*/ 3 h 686"/>
                <a:gd name="T40" fmla="*/ 2 w 324"/>
                <a:gd name="T41" fmla="*/ 3 h 686"/>
                <a:gd name="T42" fmla="*/ 1 w 324"/>
                <a:gd name="T43" fmla="*/ 4 h 686"/>
                <a:gd name="T44" fmla="*/ 1 w 324"/>
                <a:gd name="T45" fmla="*/ 4 h 686"/>
                <a:gd name="T46" fmla="*/ 1 w 324"/>
                <a:gd name="T47" fmla="*/ 4 h 686"/>
                <a:gd name="T48" fmla="*/ 1 w 324"/>
                <a:gd name="T49" fmla="*/ 4 h 686"/>
                <a:gd name="T50" fmla="*/ 1 w 324"/>
                <a:gd name="T51" fmla="*/ 4 h 686"/>
                <a:gd name="T52" fmla="*/ 1 w 324"/>
                <a:gd name="T53" fmla="*/ 4 h 686"/>
                <a:gd name="T54" fmla="*/ 1 w 324"/>
                <a:gd name="T55" fmla="*/ 4 h 686"/>
                <a:gd name="T56" fmla="*/ 1 w 324"/>
                <a:gd name="T57" fmla="*/ 4 h 686"/>
                <a:gd name="T58" fmla="*/ 1 w 324"/>
                <a:gd name="T59" fmla="*/ 4 h 686"/>
                <a:gd name="T60" fmla="*/ 1 w 324"/>
                <a:gd name="T61" fmla="*/ 4 h 686"/>
                <a:gd name="T62" fmla="*/ 1 w 324"/>
                <a:gd name="T63" fmla="*/ 4 h 686"/>
                <a:gd name="T64" fmla="*/ 0 w 324"/>
                <a:gd name="T65" fmla="*/ 4 h 686"/>
                <a:gd name="T66" fmla="*/ 0 w 324"/>
                <a:gd name="T67" fmla="*/ 4 h 686"/>
                <a:gd name="T68" fmla="*/ 0 w 324"/>
                <a:gd name="T69" fmla="*/ 3 h 686"/>
                <a:gd name="T70" fmla="*/ 0 w 324"/>
                <a:gd name="T71" fmla="*/ 3 h 686"/>
                <a:gd name="T72" fmla="*/ 0 w 324"/>
                <a:gd name="T73" fmla="*/ 3 h 686"/>
                <a:gd name="T74" fmla="*/ 0 w 324"/>
                <a:gd name="T75" fmla="*/ 3 h 686"/>
                <a:gd name="T76" fmla="*/ 0 w 324"/>
                <a:gd name="T77" fmla="*/ 2 h 686"/>
                <a:gd name="T78" fmla="*/ 0 w 324"/>
                <a:gd name="T79" fmla="*/ 2 h 686"/>
                <a:gd name="T80" fmla="*/ 0 w 324"/>
                <a:gd name="T81" fmla="*/ 1 h 686"/>
                <a:gd name="T82" fmla="*/ 0 w 324"/>
                <a:gd name="T83" fmla="*/ 1 h 686"/>
                <a:gd name="T84" fmla="*/ 0 w 324"/>
                <a:gd name="T85" fmla="*/ 1 h 686"/>
                <a:gd name="T86" fmla="*/ 0 w 324"/>
                <a:gd name="T87" fmla="*/ 1 h 686"/>
                <a:gd name="T88" fmla="*/ 0 w 324"/>
                <a:gd name="T89" fmla="*/ 0 h 686"/>
                <a:gd name="T90" fmla="*/ 0 w 324"/>
                <a:gd name="T91" fmla="*/ 0 h 686"/>
                <a:gd name="T92" fmla="*/ 1 w 324"/>
                <a:gd name="T93" fmla="*/ 0 h 686"/>
                <a:gd name="T94" fmla="*/ 1 w 324"/>
                <a:gd name="T95" fmla="*/ 0 h 686"/>
                <a:gd name="T96" fmla="*/ 1 w 324"/>
                <a:gd name="T97" fmla="*/ 0 h 686"/>
                <a:gd name="T98" fmla="*/ 1 w 324"/>
                <a:gd name="T99" fmla="*/ 0 h 686"/>
                <a:gd name="T100" fmla="*/ 1 w 324"/>
                <a:gd name="T101" fmla="*/ 0 h 68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324" h="686">
                  <a:moveTo>
                    <a:pt x="161" y="0"/>
                  </a:moveTo>
                  <a:lnTo>
                    <a:pt x="170" y="0"/>
                  </a:lnTo>
                  <a:lnTo>
                    <a:pt x="187" y="3"/>
                  </a:lnTo>
                  <a:lnTo>
                    <a:pt x="195" y="6"/>
                  </a:lnTo>
                  <a:lnTo>
                    <a:pt x="209" y="13"/>
                  </a:lnTo>
                  <a:lnTo>
                    <a:pt x="239" y="41"/>
                  </a:lnTo>
                  <a:lnTo>
                    <a:pt x="265" y="78"/>
                  </a:lnTo>
                  <a:lnTo>
                    <a:pt x="277" y="99"/>
                  </a:lnTo>
                  <a:lnTo>
                    <a:pt x="287" y="125"/>
                  </a:lnTo>
                  <a:lnTo>
                    <a:pt x="297" y="152"/>
                  </a:lnTo>
                  <a:lnTo>
                    <a:pt x="305" y="179"/>
                  </a:lnTo>
                  <a:lnTo>
                    <a:pt x="311" y="208"/>
                  </a:lnTo>
                  <a:lnTo>
                    <a:pt x="321" y="274"/>
                  </a:lnTo>
                  <a:lnTo>
                    <a:pt x="324" y="342"/>
                  </a:lnTo>
                  <a:lnTo>
                    <a:pt x="321" y="413"/>
                  </a:lnTo>
                  <a:lnTo>
                    <a:pt x="311" y="478"/>
                  </a:lnTo>
                  <a:lnTo>
                    <a:pt x="305" y="506"/>
                  </a:lnTo>
                  <a:lnTo>
                    <a:pt x="297" y="534"/>
                  </a:lnTo>
                  <a:lnTo>
                    <a:pt x="287" y="564"/>
                  </a:lnTo>
                  <a:lnTo>
                    <a:pt x="277" y="585"/>
                  </a:lnTo>
                  <a:lnTo>
                    <a:pt x="265" y="608"/>
                  </a:lnTo>
                  <a:lnTo>
                    <a:pt x="239" y="645"/>
                  </a:lnTo>
                  <a:lnTo>
                    <a:pt x="224" y="658"/>
                  </a:lnTo>
                  <a:lnTo>
                    <a:pt x="209" y="671"/>
                  </a:lnTo>
                  <a:lnTo>
                    <a:pt x="195" y="681"/>
                  </a:lnTo>
                  <a:lnTo>
                    <a:pt x="187" y="685"/>
                  </a:lnTo>
                  <a:lnTo>
                    <a:pt x="170" y="686"/>
                  </a:lnTo>
                  <a:lnTo>
                    <a:pt x="154" y="686"/>
                  </a:lnTo>
                  <a:lnTo>
                    <a:pt x="137" y="685"/>
                  </a:lnTo>
                  <a:lnTo>
                    <a:pt x="129" y="681"/>
                  </a:lnTo>
                  <a:lnTo>
                    <a:pt x="115" y="671"/>
                  </a:lnTo>
                  <a:lnTo>
                    <a:pt x="100" y="658"/>
                  </a:lnTo>
                  <a:lnTo>
                    <a:pt x="84" y="645"/>
                  </a:lnTo>
                  <a:lnTo>
                    <a:pt x="72" y="629"/>
                  </a:lnTo>
                  <a:lnTo>
                    <a:pt x="61" y="608"/>
                  </a:lnTo>
                  <a:lnTo>
                    <a:pt x="36" y="564"/>
                  </a:lnTo>
                  <a:lnTo>
                    <a:pt x="12" y="478"/>
                  </a:lnTo>
                  <a:lnTo>
                    <a:pt x="7" y="447"/>
                  </a:lnTo>
                  <a:lnTo>
                    <a:pt x="0" y="378"/>
                  </a:lnTo>
                  <a:lnTo>
                    <a:pt x="0" y="308"/>
                  </a:lnTo>
                  <a:lnTo>
                    <a:pt x="7" y="241"/>
                  </a:lnTo>
                  <a:lnTo>
                    <a:pt x="12" y="208"/>
                  </a:lnTo>
                  <a:lnTo>
                    <a:pt x="36" y="125"/>
                  </a:lnTo>
                  <a:lnTo>
                    <a:pt x="48" y="99"/>
                  </a:lnTo>
                  <a:lnTo>
                    <a:pt x="72" y="58"/>
                  </a:lnTo>
                  <a:lnTo>
                    <a:pt x="84" y="41"/>
                  </a:lnTo>
                  <a:lnTo>
                    <a:pt x="115" y="13"/>
                  </a:lnTo>
                  <a:lnTo>
                    <a:pt x="129" y="6"/>
                  </a:lnTo>
                  <a:lnTo>
                    <a:pt x="137" y="3"/>
                  </a:lnTo>
                  <a:lnTo>
                    <a:pt x="154" y="0"/>
                  </a:lnTo>
                  <a:lnTo>
                    <a:pt x="161"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mtClean="0"/>
            </a:p>
          </p:txBody>
        </p:sp>
        <p:sp>
          <p:nvSpPr>
            <p:cNvPr id="5160" name="Freeform 22"/>
            <p:cNvSpPr>
              <a:spLocks/>
            </p:cNvSpPr>
            <p:nvPr/>
          </p:nvSpPr>
          <p:spPr bwMode="auto">
            <a:xfrm>
              <a:off x="3808" y="1397"/>
              <a:ext cx="25" cy="54"/>
            </a:xfrm>
            <a:custGeom>
              <a:avLst/>
              <a:gdLst>
                <a:gd name="T0" fmla="*/ 1 w 330"/>
                <a:gd name="T1" fmla="*/ 0 h 693"/>
                <a:gd name="T2" fmla="*/ 1 w 330"/>
                <a:gd name="T3" fmla="*/ 0 h 693"/>
                <a:gd name="T4" fmla="*/ 1 w 330"/>
                <a:gd name="T5" fmla="*/ 0 h 693"/>
                <a:gd name="T6" fmla="*/ 1 w 330"/>
                <a:gd name="T7" fmla="*/ 0 h 693"/>
                <a:gd name="T8" fmla="*/ 1 w 330"/>
                <a:gd name="T9" fmla="*/ 0 h 693"/>
                <a:gd name="T10" fmla="*/ 2 w 330"/>
                <a:gd name="T11" fmla="*/ 1 h 693"/>
                <a:gd name="T12" fmla="*/ 2 w 330"/>
                <a:gd name="T13" fmla="*/ 1 h 693"/>
                <a:gd name="T14" fmla="*/ 2 w 330"/>
                <a:gd name="T15" fmla="*/ 2 h 693"/>
                <a:gd name="T16" fmla="*/ 2 w 330"/>
                <a:gd name="T17" fmla="*/ 2 h 693"/>
                <a:gd name="T18" fmla="*/ 2 w 330"/>
                <a:gd name="T19" fmla="*/ 3 h 693"/>
                <a:gd name="T20" fmla="*/ 2 w 330"/>
                <a:gd name="T21" fmla="*/ 4 h 693"/>
                <a:gd name="T22" fmla="*/ 1 w 330"/>
                <a:gd name="T23" fmla="*/ 4 h 693"/>
                <a:gd name="T24" fmla="*/ 1 w 330"/>
                <a:gd name="T25" fmla="*/ 4 h 693"/>
                <a:gd name="T26" fmla="*/ 1 w 330"/>
                <a:gd name="T27" fmla="*/ 4 h 693"/>
                <a:gd name="T28" fmla="*/ 1 w 330"/>
                <a:gd name="T29" fmla="*/ 4 h 693"/>
                <a:gd name="T30" fmla="*/ 1 w 330"/>
                <a:gd name="T31" fmla="*/ 4 h 693"/>
                <a:gd name="T32" fmla="*/ 1 w 330"/>
                <a:gd name="T33" fmla="*/ 4 h 693"/>
                <a:gd name="T34" fmla="*/ 0 w 330"/>
                <a:gd name="T35" fmla="*/ 4 h 693"/>
                <a:gd name="T36" fmla="*/ 0 w 330"/>
                <a:gd name="T37" fmla="*/ 3 h 693"/>
                <a:gd name="T38" fmla="*/ 0 w 330"/>
                <a:gd name="T39" fmla="*/ 2 h 693"/>
                <a:gd name="T40" fmla="*/ 0 w 330"/>
                <a:gd name="T41" fmla="*/ 1 h 693"/>
                <a:gd name="T42" fmla="*/ 0 w 330"/>
                <a:gd name="T43" fmla="*/ 1 h 693"/>
                <a:gd name="T44" fmla="*/ 1 w 330"/>
                <a:gd name="T45" fmla="*/ 0 h 693"/>
                <a:gd name="T46" fmla="*/ 1 w 330"/>
                <a:gd name="T47" fmla="*/ 0 h 693"/>
                <a:gd name="T48" fmla="*/ 1 w 330"/>
                <a:gd name="T49" fmla="*/ 0 h 693"/>
                <a:gd name="T50" fmla="*/ 1 w 330"/>
                <a:gd name="T51" fmla="*/ 0 h 693"/>
                <a:gd name="T52" fmla="*/ 1 w 330"/>
                <a:gd name="T53" fmla="*/ 0 h 693"/>
                <a:gd name="T54" fmla="*/ 1 w 330"/>
                <a:gd name="T55" fmla="*/ 0 h 693"/>
                <a:gd name="T56" fmla="*/ 1 w 330"/>
                <a:gd name="T57" fmla="*/ 0 h 693"/>
                <a:gd name="T58" fmla="*/ 0 w 330"/>
                <a:gd name="T59" fmla="*/ 0 h 693"/>
                <a:gd name="T60" fmla="*/ 0 w 330"/>
                <a:gd name="T61" fmla="*/ 1 h 693"/>
                <a:gd name="T62" fmla="*/ 0 w 330"/>
                <a:gd name="T63" fmla="*/ 2 h 693"/>
                <a:gd name="T64" fmla="*/ 0 w 330"/>
                <a:gd name="T65" fmla="*/ 3 h 693"/>
                <a:gd name="T66" fmla="*/ 0 w 330"/>
                <a:gd name="T67" fmla="*/ 3 h 693"/>
                <a:gd name="T68" fmla="*/ 0 w 330"/>
                <a:gd name="T69" fmla="*/ 4 h 693"/>
                <a:gd name="T70" fmla="*/ 1 w 330"/>
                <a:gd name="T71" fmla="*/ 4 h 693"/>
                <a:gd name="T72" fmla="*/ 1 w 330"/>
                <a:gd name="T73" fmla="*/ 4 h 693"/>
                <a:gd name="T74" fmla="*/ 1 w 330"/>
                <a:gd name="T75" fmla="*/ 4 h 693"/>
                <a:gd name="T76" fmla="*/ 1 w 330"/>
                <a:gd name="T77" fmla="*/ 4 h 693"/>
                <a:gd name="T78" fmla="*/ 1 w 330"/>
                <a:gd name="T79" fmla="*/ 4 h 693"/>
                <a:gd name="T80" fmla="*/ 2 w 330"/>
                <a:gd name="T81" fmla="*/ 4 h 693"/>
                <a:gd name="T82" fmla="*/ 2 w 330"/>
                <a:gd name="T83" fmla="*/ 3 h 693"/>
                <a:gd name="T84" fmla="*/ 2 w 330"/>
                <a:gd name="T85" fmla="*/ 3 h 693"/>
                <a:gd name="T86" fmla="*/ 2 w 330"/>
                <a:gd name="T87" fmla="*/ 2 h 693"/>
                <a:gd name="T88" fmla="*/ 2 w 330"/>
                <a:gd name="T89" fmla="*/ 1 h 693"/>
                <a:gd name="T90" fmla="*/ 2 w 330"/>
                <a:gd name="T91" fmla="*/ 1 h 693"/>
                <a:gd name="T92" fmla="*/ 1 w 330"/>
                <a:gd name="T93" fmla="*/ 0 h 693"/>
                <a:gd name="T94" fmla="*/ 1 w 330"/>
                <a:gd name="T95" fmla="*/ 0 h 693"/>
                <a:gd name="T96" fmla="*/ 1 w 330"/>
                <a:gd name="T97" fmla="*/ 0 h 693"/>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330" h="693">
                  <a:moveTo>
                    <a:pt x="164" y="0"/>
                  </a:moveTo>
                  <a:lnTo>
                    <a:pt x="163" y="0"/>
                  </a:lnTo>
                  <a:lnTo>
                    <a:pt x="162" y="1"/>
                  </a:lnTo>
                  <a:lnTo>
                    <a:pt x="161" y="1"/>
                  </a:lnTo>
                  <a:lnTo>
                    <a:pt x="161" y="2"/>
                  </a:lnTo>
                  <a:lnTo>
                    <a:pt x="161" y="4"/>
                  </a:lnTo>
                  <a:lnTo>
                    <a:pt x="161" y="5"/>
                  </a:lnTo>
                  <a:lnTo>
                    <a:pt x="162" y="6"/>
                  </a:lnTo>
                  <a:lnTo>
                    <a:pt x="163" y="6"/>
                  </a:lnTo>
                  <a:lnTo>
                    <a:pt x="173" y="6"/>
                  </a:lnTo>
                  <a:lnTo>
                    <a:pt x="190" y="10"/>
                  </a:lnTo>
                  <a:lnTo>
                    <a:pt x="189" y="10"/>
                  </a:lnTo>
                  <a:lnTo>
                    <a:pt x="198" y="13"/>
                  </a:lnTo>
                  <a:lnTo>
                    <a:pt x="197" y="13"/>
                  </a:lnTo>
                  <a:lnTo>
                    <a:pt x="211" y="20"/>
                  </a:lnTo>
                  <a:lnTo>
                    <a:pt x="210" y="19"/>
                  </a:lnTo>
                  <a:lnTo>
                    <a:pt x="239" y="47"/>
                  </a:lnTo>
                  <a:lnTo>
                    <a:pt x="266" y="84"/>
                  </a:lnTo>
                  <a:lnTo>
                    <a:pt x="277" y="104"/>
                  </a:lnTo>
                  <a:lnTo>
                    <a:pt x="287" y="130"/>
                  </a:lnTo>
                  <a:lnTo>
                    <a:pt x="287" y="129"/>
                  </a:lnTo>
                  <a:lnTo>
                    <a:pt x="297" y="157"/>
                  </a:lnTo>
                  <a:lnTo>
                    <a:pt x="305" y="184"/>
                  </a:lnTo>
                  <a:lnTo>
                    <a:pt x="305" y="183"/>
                  </a:lnTo>
                  <a:lnTo>
                    <a:pt x="310" y="212"/>
                  </a:lnTo>
                  <a:lnTo>
                    <a:pt x="321" y="278"/>
                  </a:lnTo>
                  <a:lnTo>
                    <a:pt x="325" y="346"/>
                  </a:lnTo>
                  <a:lnTo>
                    <a:pt x="321" y="417"/>
                  </a:lnTo>
                  <a:lnTo>
                    <a:pt x="321" y="416"/>
                  </a:lnTo>
                  <a:lnTo>
                    <a:pt x="310" y="482"/>
                  </a:lnTo>
                  <a:lnTo>
                    <a:pt x="305" y="510"/>
                  </a:lnTo>
                  <a:lnTo>
                    <a:pt x="305" y="509"/>
                  </a:lnTo>
                  <a:lnTo>
                    <a:pt x="297" y="537"/>
                  </a:lnTo>
                  <a:lnTo>
                    <a:pt x="287" y="567"/>
                  </a:lnTo>
                  <a:lnTo>
                    <a:pt x="287" y="566"/>
                  </a:lnTo>
                  <a:lnTo>
                    <a:pt x="277" y="588"/>
                  </a:lnTo>
                  <a:lnTo>
                    <a:pt x="266" y="610"/>
                  </a:lnTo>
                  <a:lnTo>
                    <a:pt x="239" y="648"/>
                  </a:lnTo>
                  <a:lnTo>
                    <a:pt x="239" y="647"/>
                  </a:lnTo>
                  <a:lnTo>
                    <a:pt x="226" y="661"/>
                  </a:lnTo>
                  <a:lnTo>
                    <a:pt x="211" y="673"/>
                  </a:lnTo>
                  <a:lnTo>
                    <a:pt x="197" y="683"/>
                  </a:lnTo>
                  <a:lnTo>
                    <a:pt x="189" y="686"/>
                  </a:lnTo>
                  <a:lnTo>
                    <a:pt x="190" y="686"/>
                  </a:lnTo>
                  <a:lnTo>
                    <a:pt x="173" y="688"/>
                  </a:lnTo>
                  <a:lnTo>
                    <a:pt x="157" y="688"/>
                  </a:lnTo>
                  <a:lnTo>
                    <a:pt x="141" y="686"/>
                  </a:lnTo>
                  <a:lnTo>
                    <a:pt x="142" y="686"/>
                  </a:lnTo>
                  <a:lnTo>
                    <a:pt x="133" y="683"/>
                  </a:lnTo>
                  <a:lnTo>
                    <a:pt x="134" y="683"/>
                  </a:lnTo>
                  <a:lnTo>
                    <a:pt x="119" y="673"/>
                  </a:lnTo>
                  <a:lnTo>
                    <a:pt x="105" y="661"/>
                  </a:lnTo>
                  <a:lnTo>
                    <a:pt x="89" y="647"/>
                  </a:lnTo>
                  <a:lnTo>
                    <a:pt x="89" y="648"/>
                  </a:lnTo>
                  <a:lnTo>
                    <a:pt x="77" y="631"/>
                  </a:lnTo>
                  <a:lnTo>
                    <a:pt x="77" y="632"/>
                  </a:lnTo>
                  <a:lnTo>
                    <a:pt x="66" y="610"/>
                  </a:lnTo>
                  <a:lnTo>
                    <a:pt x="42" y="566"/>
                  </a:lnTo>
                  <a:lnTo>
                    <a:pt x="42" y="567"/>
                  </a:lnTo>
                  <a:lnTo>
                    <a:pt x="18" y="481"/>
                  </a:lnTo>
                  <a:lnTo>
                    <a:pt x="18" y="482"/>
                  </a:lnTo>
                  <a:lnTo>
                    <a:pt x="13" y="451"/>
                  </a:lnTo>
                  <a:lnTo>
                    <a:pt x="6" y="382"/>
                  </a:lnTo>
                  <a:lnTo>
                    <a:pt x="6" y="312"/>
                  </a:lnTo>
                  <a:lnTo>
                    <a:pt x="13" y="245"/>
                  </a:lnTo>
                  <a:lnTo>
                    <a:pt x="18" y="212"/>
                  </a:lnTo>
                  <a:lnTo>
                    <a:pt x="18" y="213"/>
                  </a:lnTo>
                  <a:lnTo>
                    <a:pt x="42" y="129"/>
                  </a:lnTo>
                  <a:lnTo>
                    <a:pt x="42" y="130"/>
                  </a:lnTo>
                  <a:lnTo>
                    <a:pt x="53" y="104"/>
                  </a:lnTo>
                  <a:lnTo>
                    <a:pt x="77" y="63"/>
                  </a:lnTo>
                  <a:lnTo>
                    <a:pt x="89" y="47"/>
                  </a:lnTo>
                  <a:lnTo>
                    <a:pt x="120" y="19"/>
                  </a:lnTo>
                  <a:lnTo>
                    <a:pt x="119" y="20"/>
                  </a:lnTo>
                  <a:lnTo>
                    <a:pt x="133" y="13"/>
                  </a:lnTo>
                  <a:lnTo>
                    <a:pt x="141" y="10"/>
                  </a:lnTo>
                  <a:lnTo>
                    <a:pt x="157" y="6"/>
                  </a:lnTo>
                  <a:lnTo>
                    <a:pt x="165" y="6"/>
                  </a:lnTo>
                  <a:lnTo>
                    <a:pt x="167" y="5"/>
                  </a:lnTo>
                  <a:lnTo>
                    <a:pt x="168" y="4"/>
                  </a:lnTo>
                  <a:lnTo>
                    <a:pt x="168" y="2"/>
                  </a:lnTo>
                  <a:lnTo>
                    <a:pt x="167" y="1"/>
                  </a:lnTo>
                  <a:lnTo>
                    <a:pt x="165" y="0"/>
                  </a:lnTo>
                  <a:lnTo>
                    <a:pt x="164" y="0"/>
                  </a:lnTo>
                  <a:lnTo>
                    <a:pt x="157" y="0"/>
                  </a:lnTo>
                  <a:lnTo>
                    <a:pt x="140" y="4"/>
                  </a:lnTo>
                  <a:lnTo>
                    <a:pt x="131" y="8"/>
                  </a:lnTo>
                  <a:lnTo>
                    <a:pt x="116" y="15"/>
                  </a:lnTo>
                  <a:lnTo>
                    <a:pt x="85" y="43"/>
                  </a:lnTo>
                  <a:lnTo>
                    <a:pt x="73" y="60"/>
                  </a:lnTo>
                  <a:lnTo>
                    <a:pt x="48" y="101"/>
                  </a:lnTo>
                  <a:lnTo>
                    <a:pt x="37" y="127"/>
                  </a:lnTo>
                  <a:lnTo>
                    <a:pt x="37" y="128"/>
                  </a:lnTo>
                  <a:lnTo>
                    <a:pt x="12" y="211"/>
                  </a:lnTo>
                  <a:lnTo>
                    <a:pt x="12" y="212"/>
                  </a:lnTo>
                  <a:lnTo>
                    <a:pt x="7" y="244"/>
                  </a:lnTo>
                  <a:lnTo>
                    <a:pt x="0" y="312"/>
                  </a:lnTo>
                  <a:lnTo>
                    <a:pt x="0" y="382"/>
                  </a:lnTo>
                  <a:lnTo>
                    <a:pt x="7" y="451"/>
                  </a:lnTo>
                  <a:lnTo>
                    <a:pt x="12" y="482"/>
                  </a:lnTo>
                  <a:lnTo>
                    <a:pt x="12" y="483"/>
                  </a:lnTo>
                  <a:lnTo>
                    <a:pt x="37" y="568"/>
                  </a:lnTo>
                  <a:lnTo>
                    <a:pt x="37" y="569"/>
                  </a:lnTo>
                  <a:lnTo>
                    <a:pt x="61" y="613"/>
                  </a:lnTo>
                  <a:lnTo>
                    <a:pt x="73" y="634"/>
                  </a:lnTo>
                  <a:lnTo>
                    <a:pt x="85" y="651"/>
                  </a:lnTo>
                  <a:lnTo>
                    <a:pt x="101" y="665"/>
                  </a:lnTo>
                  <a:lnTo>
                    <a:pt x="116" y="677"/>
                  </a:lnTo>
                  <a:lnTo>
                    <a:pt x="116" y="678"/>
                  </a:lnTo>
                  <a:lnTo>
                    <a:pt x="131" y="688"/>
                  </a:lnTo>
                  <a:lnTo>
                    <a:pt x="139" y="691"/>
                  </a:lnTo>
                  <a:lnTo>
                    <a:pt x="140" y="692"/>
                  </a:lnTo>
                  <a:lnTo>
                    <a:pt x="157" y="693"/>
                  </a:lnTo>
                  <a:lnTo>
                    <a:pt x="173" y="693"/>
                  </a:lnTo>
                  <a:lnTo>
                    <a:pt x="190" y="692"/>
                  </a:lnTo>
                  <a:lnTo>
                    <a:pt x="191" y="691"/>
                  </a:lnTo>
                  <a:lnTo>
                    <a:pt x="200" y="688"/>
                  </a:lnTo>
                  <a:lnTo>
                    <a:pt x="214" y="678"/>
                  </a:lnTo>
                  <a:lnTo>
                    <a:pt x="214" y="677"/>
                  </a:lnTo>
                  <a:lnTo>
                    <a:pt x="229" y="665"/>
                  </a:lnTo>
                  <a:lnTo>
                    <a:pt x="244" y="651"/>
                  </a:lnTo>
                  <a:lnTo>
                    <a:pt x="271" y="613"/>
                  </a:lnTo>
                  <a:lnTo>
                    <a:pt x="282" y="591"/>
                  </a:lnTo>
                  <a:lnTo>
                    <a:pt x="292" y="569"/>
                  </a:lnTo>
                  <a:lnTo>
                    <a:pt x="292" y="568"/>
                  </a:lnTo>
                  <a:lnTo>
                    <a:pt x="302" y="539"/>
                  </a:lnTo>
                  <a:lnTo>
                    <a:pt x="311" y="511"/>
                  </a:lnTo>
                  <a:lnTo>
                    <a:pt x="317" y="482"/>
                  </a:lnTo>
                  <a:lnTo>
                    <a:pt x="327" y="417"/>
                  </a:lnTo>
                  <a:lnTo>
                    <a:pt x="330" y="346"/>
                  </a:lnTo>
                  <a:lnTo>
                    <a:pt x="327" y="278"/>
                  </a:lnTo>
                  <a:lnTo>
                    <a:pt x="327" y="277"/>
                  </a:lnTo>
                  <a:lnTo>
                    <a:pt x="317" y="212"/>
                  </a:lnTo>
                  <a:lnTo>
                    <a:pt x="311" y="183"/>
                  </a:lnTo>
                  <a:lnTo>
                    <a:pt x="311" y="182"/>
                  </a:lnTo>
                  <a:lnTo>
                    <a:pt x="302" y="155"/>
                  </a:lnTo>
                  <a:lnTo>
                    <a:pt x="292" y="128"/>
                  </a:lnTo>
                  <a:lnTo>
                    <a:pt x="292" y="127"/>
                  </a:lnTo>
                  <a:lnTo>
                    <a:pt x="283" y="101"/>
                  </a:lnTo>
                  <a:lnTo>
                    <a:pt x="282" y="101"/>
                  </a:lnTo>
                  <a:lnTo>
                    <a:pt x="271" y="81"/>
                  </a:lnTo>
                  <a:lnTo>
                    <a:pt x="244" y="43"/>
                  </a:lnTo>
                  <a:lnTo>
                    <a:pt x="214" y="15"/>
                  </a:lnTo>
                  <a:lnTo>
                    <a:pt x="200" y="8"/>
                  </a:lnTo>
                  <a:lnTo>
                    <a:pt x="199" y="8"/>
                  </a:lnTo>
                  <a:lnTo>
                    <a:pt x="191" y="4"/>
                  </a:lnTo>
                  <a:lnTo>
                    <a:pt x="190" y="4"/>
                  </a:lnTo>
                  <a:lnTo>
                    <a:pt x="173" y="0"/>
                  </a:lnTo>
                  <a:lnTo>
                    <a:pt x="164"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mtClean="0"/>
            </a:p>
          </p:txBody>
        </p:sp>
        <p:sp>
          <p:nvSpPr>
            <p:cNvPr id="5161" name="Freeform 23"/>
            <p:cNvSpPr>
              <a:spLocks/>
            </p:cNvSpPr>
            <p:nvPr/>
          </p:nvSpPr>
          <p:spPr bwMode="auto">
            <a:xfrm>
              <a:off x="3887" y="1397"/>
              <a:ext cx="25" cy="53"/>
            </a:xfrm>
            <a:custGeom>
              <a:avLst/>
              <a:gdLst>
                <a:gd name="T0" fmla="*/ 1 w 325"/>
                <a:gd name="T1" fmla="*/ 0 h 689"/>
                <a:gd name="T2" fmla="*/ 1 w 325"/>
                <a:gd name="T3" fmla="*/ 0 h 689"/>
                <a:gd name="T4" fmla="*/ 1 w 325"/>
                <a:gd name="T5" fmla="*/ 0 h 689"/>
                <a:gd name="T6" fmla="*/ 1 w 325"/>
                <a:gd name="T7" fmla="*/ 0 h 689"/>
                <a:gd name="T8" fmla="*/ 1 w 325"/>
                <a:gd name="T9" fmla="*/ 0 h 689"/>
                <a:gd name="T10" fmla="*/ 1 w 325"/>
                <a:gd name="T11" fmla="*/ 0 h 689"/>
                <a:gd name="T12" fmla="*/ 1 w 325"/>
                <a:gd name="T13" fmla="*/ 0 h 689"/>
                <a:gd name="T14" fmla="*/ 2 w 325"/>
                <a:gd name="T15" fmla="*/ 0 h 689"/>
                <a:gd name="T16" fmla="*/ 2 w 325"/>
                <a:gd name="T17" fmla="*/ 1 h 689"/>
                <a:gd name="T18" fmla="*/ 2 w 325"/>
                <a:gd name="T19" fmla="*/ 1 h 689"/>
                <a:gd name="T20" fmla="*/ 2 w 325"/>
                <a:gd name="T21" fmla="*/ 1 h 689"/>
                <a:gd name="T22" fmla="*/ 2 w 325"/>
                <a:gd name="T23" fmla="*/ 1 h 689"/>
                <a:gd name="T24" fmla="*/ 2 w 325"/>
                <a:gd name="T25" fmla="*/ 1 h 689"/>
                <a:gd name="T26" fmla="*/ 2 w 325"/>
                <a:gd name="T27" fmla="*/ 2 h 689"/>
                <a:gd name="T28" fmla="*/ 2 w 325"/>
                <a:gd name="T29" fmla="*/ 2 h 689"/>
                <a:gd name="T30" fmla="*/ 2 w 325"/>
                <a:gd name="T31" fmla="*/ 2 h 689"/>
                <a:gd name="T32" fmla="*/ 2 w 325"/>
                <a:gd name="T33" fmla="*/ 3 h 689"/>
                <a:gd name="T34" fmla="*/ 2 w 325"/>
                <a:gd name="T35" fmla="*/ 3 h 689"/>
                <a:gd name="T36" fmla="*/ 2 w 325"/>
                <a:gd name="T37" fmla="*/ 3 h 689"/>
                <a:gd name="T38" fmla="*/ 2 w 325"/>
                <a:gd name="T39" fmla="*/ 3 h 689"/>
                <a:gd name="T40" fmla="*/ 2 w 325"/>
                <a:gd name="T41" fmla="*/ 4 h 689"/>
                <a:gd name="T42" fmla="*/ 2 w 325"/>
                <a:gd name="T43" fmla="*/ 4 h 689"/>
                <a:gd name="T44" fmla="*/ 1 w 325"/>
                <a:gd name="T45" fmla="*/ 4 h 689"/>
                <a:gd name="T46" fmla="*/ 1 w 325"/>
                <a:gd name="T47" fmla="*/ 4 h 689"/>
                <a:gd name="T48" fmla="*/ 1 w 325"/>
                <a:gd name="T49" fmla="*/ 4 h 689"/>
                <a:gd name="T50" fmla="*/ 1 w 325"/>
                <a:gd name="T51" fmla="*/ 4 h 689"/>
                <a:gd name="T52" fmla="*/ 1 w 325"/>
                <a:gd name="T53" fmla="*/ 4 h 689"/>
                <a:gd name="T54" fmla="*/ 1 w 325"/>
                <a:gd name="T55" fmla="*/ 4 h 689"/>
                <a:gd name="T56" fmla="*/ 1 w 325"/>
                <a:gd name="T57" fmla="*/ 4 h 689"/>
                <a:gd name="T58" fmla="*/ 1 w 325"/>
                <a:gd name="T59" fmla="*/ 4 h 689"/>
                <a:gd name="T60" fmla="*/ 1 w 325"/>
                <a:gd name="T61" fmla="*/ 4 h 689"/>
                <a:gd name="T62" fmla="*/ 1 w 325"/>
                <a:gd name="T63" fmla="*/ 4 h 689"/>
                <a:gd name="T64" fmla="*/ 1 w 325"/>
                <a:gd name="T65" fmla="*/ 4 h 689"/>
                <a:gd name="T66" fmla="*/ 1 w 325"/>
                <a:gd name="T67" fmla="*/ 4 h 689"/>
                <a:gd name="T68" fmla="*/ 1 w 325"/>
                <a:gd name="T69" fmla="*/ 4 h 689"/>
                <a:gd name="T70" fmla="*/ 1 w 325"/>
                <a:gd name="T71" fmla="*/ 4 h 689"/>
                <a:gd name="T72" fmla="*/ 0 w 325"/>
                <a:gd name="T73" fmla="*/ 4 h 689"/>
                <a:gd name="T74" fmla="*/ 0 w 325"/>
                <a:gd name="T75" fmla="*/ 4 h 689"/>
                <a:gd name="T76" fmla="*/ 0 w 325"/>
                <a:gd name="T77" fmla="*/ 3 h 689"/>
                <a:gd name="T78" fmla="*/ 0 w 325"/>
                <a:gd name="T79" fmla="*/ 3 h 689"/>
                <a:gd name="T80" fmla="*/ 0 w 325"/>
                <a:gd name="T81" fmla="*/ 3 h 689"/>
                <a:gd name="T82" fmla="*/ 0 w 325"/>
                <a:gd name="T83" fmla="*/ 3 h 689"/>
                <a:gd name="T84" fmla="*/ 0 w 325"/>
                <a:gd name="T85" fmla="*/ 2 h 689"/>
                <a:gd name="T86" fmla="*/ 0 w 325"/>
                <a:gd name="T87" fmla="*/ 2 h 689"/>
                <a:gd name="T88" fmla="*/ 0 w 325"/>
                <a:gd name="T89" fmla="*/ 2 h 689"/>
                <a:gd name="T90" fmla="*/ 0 w 325"/>
                <a:gd name="T91" fmla="*/ 1 h 689"/>
                <a:gd name="T92" fmla="*/ 0 w 325"/>
                <a:gd name="T93" fmla="*/ 1 h 689"/>
                <a:gd name="T94" fmla="*/ 0 w 325"/>
                <a:gd name="T95" fmla="*/ 1 h 689"/>
                <a:gd name="T96" fmla="*/ 0 w 325"/>
                <a:gd name="T97" fmla="*/ 1 h 689"/>
                <a:gd name="T98" fmla="*/ 0 w 325"/>
                <a:gd name="T99" fmla="*/ 0 h 689"/>
                <a:gd name="T100" fmla="*/ 1 w 325"/>
                <a:gd name="T101" fmla="*/ 0 h 689"/>
                <a:gd name="T102" fmla="*/ 1 w 325"/>
                <a:gd name="T103" fmla="*/ 0 h 689"/>
                <a:gd name="T104" fmla="*/ 1 w 325"/>
                <a:gd name="T105" fmla="*/ 0 h 689"/>
                <a:gd name="T106" fmla="*/ 1 w 325"/>
                <a:gd name="T107" fmla="*/ 0 h 689"/>
                <a:gd name="T108" fmla="*/ 1 w 325"/>
                <a:gd name="T109" fmla="*/ 0 h 689"/>
                <a:gd name="T110" fmla="*/ 1 w 325"/>
                <a:gd name="T111" fmla="*/ 0 h 689"/>
                <a:gd name="T112" fmla="*/ 1 w 325"/>
                <a:gd name="T113" fmla="*/ 0 h 689"/>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325" h="689">
                  <a:moveTo>
                    <a:pt x="166" y="0"/>
                  </a:moveTo>
                  <a:lnTo>
                    <a:pt x="172" y="0"/>
                  </a:lnTo>
                  <a:lnTo>
                    <a:pt x="189" y="5"/>
                  </a:lnTo>
                  <a:lnTo>
                    <a:pt x="197" y="8"/>
                  </a:lnTo>
                  <a:lnTo>
                    <a:pt x="212" y="15"/>
                  </a:lnTo>
                  <a:lnTo>
                    <a:pt x="226" y="26"/>
                  </a:lnTo>
                  <a:lnTo>
                    <a:pt x="241" y="42"/>
                  </a:lnTo>
                  <a:lnTo>
                    <a:pt x="254" y="59"/>
                  </a:lnTo>
                  <a:lnTo>
                    <a:pt x="279" y="100"/>
                  </a:lnTo>
                  <a:lnTo>
                    <a:pt x="289" y="126"/>
                  </a:lnTo>
                  <a:lnTo>
                    <a:pt x="297" y="152"/>
                  </a:lnTo>
                  <a:lnTo>
                    <a:pt x="314" y="209"/>
                  </a:lnTo>
                  <a:lnTo>
                    <a:pt x="320" y="242"/>
                  </a:lnTo>
                  <a:lnTo>
                    <a:pt x="325" y="309"/>
                  </a:lnTo>
                  <a:lnTo>
                    <a:pt x="325" y="379"/>
                  </a:lnTo>
                  <a:lnTo>
                    <a:pt x="321" y="412"/>
                  </a:lnTo>
                  <a:lnTo>
                    <a:pt x="320" y="447"/>
                  </a:lnTo>
                  <a:lnTo>
                    <a:pt x="314" y="478"/>
                  </a:lnTo>
                  <a:lnTo>
                    <a:pt x="297" y="535"/>
                  </a:lnTo>
                  <a:lnTo>
                    <a:pt x="289" y="563"/>
                  </a:lnTo>
                  <a:lnTo>
                    <a:pt x="266" y="609"/>
                  </a:lnTo>
                  <a:lnTo>
                    <a:pt x="254" y="630"/>
                  </a:lnTo>
                  <a:lnTo>
                    <a:pt x="241" y="645"/>
                  </a:lnTo>
                  <a:lnTo>
                    <a:pt x="226" y="660"/>
                  </a:lnTo>
                  <a:lnTo>
                    <a:pt x="212" y="673"/>
                  </a:lnTo>
                  <a:lnTo>
                    <a:pt x="197" y="683"/>
                  </a:lnTo>
                  <a:lnTo>
                    <a:pt x="189" y="684"/>
                  </a:lnTo>
                  <a:lnTo>
                    <a:pt x="181" y="688"/>
                  </a:lnTo>
                  <a:lnTo>
                    <a:pt x="172" y="689"/>
                  </a:lnTo>
                  <a:lnTo>
                    <a:pt x="156" y="689"/>
                  </a:lnTo>
                  <a:lnTo>
                    <a:pt x="148" y="688"/>
                  </a:lnTo>
                  <a:lnTo>
                    <a:pt x="140" y="684"/>
                  </a:lnTo>
                  <a:lnTo>
                    <a:pt x="131" y="683"/>
                  </a:lnTo>
                  <a:lnTo>
                    <a:pt x="117" y="673"/>
                  </a:lnTo>
                  <a:lnTo>
                    <a:pt x="102" y="660"/>
                  </a:lnTo>
                  <a:lnTo>
                    <a:pt x="86" y="645"/>
                  </a:lnTo>
                  <a:lnTo>
                    <a:pt x="74" y="630"/>
                  </a:lnTo>
                  <a:lnTo>
                    <a:pt x="61" y="609"/>
                  </a:lnTo>
                  <a:lnTo>
                    <a:pt x="48" y="586"/>
                  </a:lnTo>
                  <a:lnTo>
                    <a:pt x="30" y="535"/>
                  </a:lnTo>
                  <a:lnTo>
                    <a:pt x="22" y="508"/>
                  </a:lnTo>
                  <a:lnTo>
                    <a:pt x="14" y="478"/>
                  </a:lnTo>
                  <a:lnTo>
                    <a:pt x="6" y="412"/>
                  </a:lnTo>
                  <a:lnTo>
                    <a:pt x="0" y="344"/>
                  </a:lnTo>
                  <a:lnTo>
                    <a:pt x="6" y="275"/>
                  </a:lnTo>
                  <a:lnTo>
                    <a:pt x="14" y="209"/>
                  </a:lnTo>
                  <a:lnTo>
                    <a:pt x="22" y="180"/>
                  </a:lnTo>
                  <a:lnTo>
                    <a:pt x="30" y="152"/>
                  </a:lnTo>
                  <a:lnTo>
                    <a:pt x="48" y="100"/>
                  </a:lnTo>
                  <a:lnTo>
                    <a:pt x="61" y="80"/>
                  </a:lnTo>
                  <a:lnTo>
                    <a:pt x="86" y="42"/>
                  </a:lnTo>
                  <a:lnTo>
                    <a:pt x="102" y="26"/>
                  </a:lnTo>
                  <a:lnTo>
                    <a:pt x="117" y="15"/>
                  </a:lnTo>
                  <a:lnTo>
                    <a:pt x="131" y="8"/>
                  </a:lnTo>
                  <a:lnTo>
                    <a:pt x="140" y="5"/>
                  </a:lnTo>
                  <a:lnTo>
                    <a:pt x="156" y="0"/>
                  </a:lnTo>
                  <a:lnTo>
                    <a:pt x="16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mtClean="0"/>
            </a:p>
          </p:txBody>
        </p:sp>
        <p:sp>
          <p:nvSpPr>
            <p:cNvPr id="5162" name="Freeform 24"/>
            <p:cNvSpPr>
              <a:spLocks/>
            </p:cNvSpPr>
            <p:nvPr/>
          </p:nvSpPr>
          <p:spPr bwMode="auto">
            <a:xfrm>
              <a:off x="3887" y="1397"/>
              <a:ext cx="25" cy="54"/>
            </a:xfrm>
            <a:custGeom>
              <a:avLst/>
              <a:gdLst>
                <a:gd name="T0" fmla="*/ 1 w 330"/>
                <a:gd name="T1" fmla="*/ 0 h 695"/>
                <a:gd name="T2" fmla="*/ 1 w 330"/>
                <a:gd name="T3" fmla="*/ 0 h 695"/>
                <a:gd name="T4" fmla="*/ 1 w 330"/>
                <a:gd name="T5" fmla="*/ 0 h 695"/>
                <a:gd name="T6" fmla="*/ 1 w 330"/>
                <a:gd name="T7" fmla="*/ 0 h 695"/>
                <a:gd name="T8" fmla="*/ 1 w 330"/>
                <a:gd name="T9" fmla="*/ 0 h 695"/>
                <a:gd name="T10" fmla="*/ 1 w 330"/>
                <a:gd name="T11" fmla="*/ 0 h 695"/>
                <a:gd name="T12" fmla="*/ 2 w 330"/>
                <a:gd name="T13" fmla="*/ 1 h 695"/>
                <a:gd name="T14" fmla="*/ 2 w 330"/>
                <a:gd name="T15" fmla="*/ 1 h 695"/>
                <a:gd name="T16" fmla="*/ 2 w 330"/>
                <a:gd name="T17" fmla="*/ 2 h 695"/>
                <a:gd name="T18" fmla="*/ 2 w 330"/>
                <a:gd name="T19" fmla="*/ 3 h 695"/>
                <a:gd name="T20" fmla="*/ 2 w 330"/>
                <a:gd name="T21" fmla="*/ 3 h 695"/>
                <a:gd name="T22" fmla="*/ 2 w 330"/>
                <a:gd name="T23" fmla="*/ 4 h 695"/>
                <a:gd name="T24" fmla="*/ 1 w 330"/>
                <a:gd name="T25" fmla="*/ 4 h 695"/>
                <a:gd name="T26" fmla="*/ 1 w 330"/>
                <a:gd name="T27" fmla="*/ 4 h 695"/>
                <a:gd name="T28" fmla="*/ 1 w 330"/>
                <a:gd name="T29" fmla="*/ 4 h 695"/>
                <a:gd name="T30" fmla="*/ 1 w 330"/>
                <a:gd name="T31" fmla="*/ 4 h 695"/>
                <a:gd name="T32" fmla="*/ 1 w 330"/>
                <a:gd name="T33" fmla="*/ 4 h 695"/>
                <a:gd name="T34" fmla="*/ 1 w 330"/>
                <a:gd name="T35" fmla="*/ 4 h 695"/>
                <a:gd name="T36" fmla="*/ 1 w 330"/>
                <a:gd name="T37" fmla="*/ 4 h 695"/>
                <a:gd name="T38" fmla="*/ 0 w 330"/>
                <a:gd name="T39" fmla="*/ 4 h 695"/>
                <a:gd name="T40" fmla="*/ 0 w 330"/>
                <a:gd name="T41" fmla="*/ 3 h 695"/>
                <a:gd name="T42" fmla="*/ 0 w 330"/>
                <a:gd name="T43" fmla="*/ 2 h 695"/>
                <a:gd name="T44" fmla="*/ 0 w 330"/>
                <a:gd name="T45" fmla="*/ 1 h 695"/>
                <a:gd name="T46" fmla="*/ 0 w 330"/>
                <a:gd name="T47" fmla="*/ 1 h 695"/>
                <a:gd name="T48" fmla="*/ 1 w 330"/>
                <a:gd name="T49" fmla="*/ 0 h 695"/>
                <a:gd name="T50" fmla="*/ 1 w 330"/>
                <a:gd name="T51" fmla="*/ 0 h 695"/>
                <a:gd name="T52" fmla="*/ 1 w 330"/>
                <a:gd name="T53" fmla="*/ 0 h 695"/>
                <a:gd name="T54" fmla="*/ 1 w 330"/>
                <a:gd name="T55" fmla="*/ 0 h 695"/>
                <a:gd name="T56" fmla="*/ 1 w 330"/>
                <a:gd name="T57" fmla="*/ 0 h 695"/>
                <a:gd name="T58" fmla="*/ 1 w 330"/>
                <a:gd name="T59" fmla="*/ 0 h 695"/>
                <a:gd name="T60" fmla="*/ 1 w 330"/>
                <a:gd name="T61" fmla="*/ 0 h 695"/>
                <a:gd name="T62" fmla="*/ 1 w 330"/>
                <a:gd name="T63" fmla="*/ 0 h 695"/>
                <a:gd name="T64" fmla="*/ 0 w 330"/>
                <a:gd name="T65" fmla="*/ 0 h 695"/>
                <a:gd name="T66" fmla="*/ 0 w 330"/>
                <a:gd name="T67" fmla="*/ 1 h 695"/>
                <a:gd name="T68" fmla="*/ 0 w 330"/>
                <a:gd name="T69" fmla="*/ 2 h 695"/>
                <a:gd name="T70" fmla="*/ 0 w 330"/>
                <a:gd name="T71" fmla="*/ 3 h 695"/>
                <a:gd name="T72" fmla="*/ 0 w 330"/>
                <a:gd name="T73" fmla="*/ 4 h 695"/>
                <a:gd name="T74" fmla="*/ 0 w 330"/>
                <a:gd name="T75" fmla="*/ 4 h 695"/>
                <a:gd name="T76" fmla="*/ 1 w 330"/>
                <a:gd name="T77" fmla="*/ 4 h 695"/>
                <a:gd name="T78" fmla="*/ 1 w 330"/>
                <a:gd name="T79" fmla="*/ 4 h 695"/>
                <a:gd name="T80" fmla="*/ 1 w 330"/>
                <a:gd name="T81" fmla="*/ 4 h 695"/>
                <a:gd name="T82" fmla="*/ 1 w 330"/>
                <a:gd name="T83" fmla="*/ 4 h 695"/>
                <a:gd name="T84" fmla="*/ 1 w 330"/>
                <a:gd name="T85" fmla="*/ 4 h 695"/>
                <a:gd name="T86" fmla="*/ 1 w 330"/>
                <a:gd name="T87" fmla="*/ 4 h 695"/>
                <a:gd name="T88" fmla="*/ 2 w 330"/>
                <a:gd name="T89" fmla="*/ 4 h 695"/>
                <a:gd name="T90" fmla="*/ 2 w 330"/>
                <a:gd name="T91" fmla="*/ 3 h 695"/>
                <a:gd name="T92" fmla="*/ 2 w 330"/>
                <a:gd name="T93" fmla="*/ 3 h 695"/>
                <a:gd name="T94" fmla="*/ 2 w 330"/>
                <a:gd name="T95" fmla="*/ 2 h 695"/>
                <a:gd name="T96" fmla="*/ 2 w 330"/>
                <a:gd name="T97" fmla="*/ 1 h 695"/>
                <a:gd name="T98" fmla="*/ 2 w 330"/>
                <a:gd name="T99" fmla="*/ 1 h 695"/>
                <a:gd name="T100" fmla="*/ 2 w 330"/>
                <a:gd name="T101" fmla="*/ 0 h 695"/>
                <a:gd name="T102" fmla="*/ 1 w 330"/>
                <a:gd name="T103" fmla="*/ 0 h 695"/>
                <a:gd name="T104" fmla="*/ 1 w 330"/>
                <a:gd name="T105" fmla="*/ 0 h 695"/>
                <a:gd name="T106" fmla="*/ 1 w 330"/>
                <a:gd name="T107" fmla="*/ 0 h 695"/>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330" h="695">
                  <a:moveTo>
                    <a:pt x="168" y="0"/>
                  </a:moveTo>
                  <a:lnTo>
                    <a:pt x="167" y="0"/>
                  </a:lnTo>
                  <a:lnTo>
                    <a:pt x="166" y="1"/>
                  </a:lnTo>
                  <a:lnTo>
                    <a:pt x="164" y="2"/>
                  </a:lnTo>
                  <a:lnTo>
                    <a:pt x="164" y="4"/>
                  </a:lnTo>
                  <a:lnTo>
                    <a:pt x="164" y="6"/>
                  </a:lnTo>
                  <a:lnTo>
                    <a:pt x="166" y="6"/>
                  </a:lnTo>
                  <a:lnTo>
                    <a:pt x="167" y="7"/>
                  </a:lnTo>
                  <a:lnTo>
                    <a:pt x="174" y="7"/>
                  </a:lnTo>
                  <a:lnTo>
                    <a:pt x="191" y="10"/>
                  </a:lnTo>
                  <a:lnTo>
                    <a:pt x="190" y="10"/>
                  </a:lnTo>
                  <a:lnTo>
                    <a:pt x="198" y="14"/>
                  </a:lnTo>
                  <a:lnTo>
                    <a:pt x="198" y="13"/>
                  </a:lnTo>
                  <a:lnTo>
                    <a:pt x="213" y="20"/>
                  </a:lnTo>
                  <a:lnTo>
                    <a:pt x="212" y="20"/>
                  </a:lnTo>
                  <a:lnTo>
                    <a:pt x="227" y="31"/>
                  </a:lnTo>
                  <a:lnTo>
                    <a:pt x="226" y="31"/>
                  </a:lnTo>
                  <a:lnTo>
                    <a:pt x="241" y="47"/>
                  </a:lnTo>
                  <a:lnTo>
                    <a:pt x="254" y="64"/>
                  </a:lnTo>
                  <a:lnTo>
                    <a:pt x="278" y="104"/>
                  </a:lnTo>
                  <a:lnTo>
                    <a:pt x="288" y="130"/>
                  </a:lnTo>
                  <a:lnTo>
                    <a:pt x="296" y="156"/>
                  </a:lnTo>
                  <a:lnTo>
                    <a:pt x="314" y="213"/>
                  </a:lnTo>
                  <a:lnTo>
                    <a:pt x="319" y="246"/>
                  </a:lnTo>
                  <a:lnTo>
                    <a:pt x="324" y="313"/>
                  </a:lnTo>
                  <a:lnTo>
                    <a:pt x="324" y="312"/>
                  </a:lnTo>
                  <a:lnTo>
                    <a:pt x="324" y="382"/>
                  </a:lnTo>
                  <a:lnTo>
                    <a:pt x="320" y="415"/>
                  </a:lnTo>
                  <a:lnTo>
                    <a:pt x="319" y="450"/>
                  </a:lnTo>
                  <a:lnTo>
                    <a:pt x="319" y="449"/>
                  </a:lnTo>
                  <a:lnTo>
                    <a:pt x="314" y="481"/>
                  </a:lnTo>
                  <a:lnTo>
                    <a:pt x="314" y="480"/>
                  </a:lnTo>
                  <a:lnTo>
                    <a:pt x="296" y="538"/>
                  </a:lnTo>
                  <a:lnTo>
                    <a:pt x="288" y="565"/>
                  </a:lnTo>
                  <a:lnTo>
                    <a:pt x="266" y="611"/>
                  </a:lnTo>
                  <a:lnTo>
                    <a:pt x="266" y="610"/>
                  </a:lnTo>
                  <a:lnTo>
                    <a:pt x="254" y="631"/>
                  </a:lnTo>
                  <a:lnTo>
                    <a:pt x="226" y="661"/>
                  </a:lnTo>
                  <a:lnTo>
                    <a:pt x="227" y="661"/>
                  </a:lnTo>
                  <a:lnTo>
                    <a:pt x="212" y="674"/>
                  </a:lnTo>
                  <a:lnTo>
                    <a:pt x="212" y="673"/>
                  </a:lnTo>
                  <a:lnTo>
                    <a:pt x="198" y="683"/>
                  </a:lnTo>
                  <a:lnTo>
                    <a:pt x="199" y="683"/>
                  </a:lnTo>
                  <a:lnTo>
                    <a:pt x="191" y="684"/>
                  </a:lnTo>
                  <a:lnTo>
                    <a:pt x="190" y="685"/>
                  </a:lnTo>
                  <a:lnTo>
                    <a:pt x="181" y="688"/>
                  </a:lnTo>
                  <a:lnTo>
                    <a:pt x="182" y="688"/>
                  </a:lnTo>
                  <a:lnTo>
                    <a:pt x="174" y="690"/>
                  </a:lnTo>
                  <a:lnTo>
                    <a:pt x="158" y="690"/>
                  </a:lnTo>
                  <a:lnTo>
                    <a:pt x="159" y="690"/>
                  </a:lnTo>
                  <a:lnTo>
                    <a:pt x="150" y="688"/>
                  </a:lnTo>
                  <a:lnTo>
                    <a:pt x="151" y="688"/>
                  </a:lnTo>
                  <a:lnTo>
                    <a:pt x="143" y="685"/>
                  </a:lnTo>
                  <a:lnTo>
                    <a:pt x="142" y="684"/>
                  </a:lnTo>
                  <a:lnTo>
                    <a:pt x="134" y="683"/>
                  </a:lnTo>
                  <a:lnTo>
                    <a:pt x="135" y="683"/>
                  </a:lnTo>
                  <a:lnTo>
                    <a:pt x="121" y="673"/>
                  </a:lnTo>
                  <a:lnTo>
                    <a:pt x="121" y="674"/>
                  </a:lnTo>
                  <a:lnTo>
                    <a:pt x="105" y="661"/>
                  </a:lnTo>
                  <a:lnTo>
                    <a:pt x="106" y="661"/>
                  </a:lnTo>
                  <a:lnTo>
                    <a:pt x="90" y="646"/>
                  </a:lnTo>
                  <a:lnTo>
                    <a:pt x="78" y="631"/>
                  </a:lnTo>
                  <a:lnTo>
                    <a:pt x="65" y="610"/>
                  </a:lnTo>
                  <a:lnTo>
                    <a:pt x="65" y="611"/>
                  </a:lnTo>
                  <a:lnTo>
                    <a:pt x="52" y="588"/>
                  </a:lnTo>
                  <a:lnTo>
                    <a:pt x="53" y="588"/>
                  </a:lnTo>
                  <a:lnTo>
                    <a:pt x="35" y="538"/>
                  </a:lnTo>
                  <a:lnTo>
                    <a:pt x="26" y="510"/>
                  </a:lnTo>
                  <a:lnTo>
                    <a:pt x="20" y="480"/>
                  </a:lnTo>
                  <a:lnTo>
                    <a:pt x="20" y="481"/>
                  </a:lnTo>
                  <a:lnTo>
                    <a:pt x="10" y="415"/>
                  </a:lnTo>
                  <a:lnTo>
                    <a:pt x="5" y="346"/>
                  </a:lnTo>
                  <a:lnTo>
                    <a:pt x="5" y="347"/>
                  </a:lnTo>
                  <a:lnTo>
                    <a:pt x="10" y="278"/>
                  </a:lnTo>
                  <a:lnTo>
                    <a:pt x="20" y="213"/>
                  </a:lnTo>
                  <a:lnTo>
                    <a:pt x="26" y="184"/>
                  </a:lnTo>
                  <a:lnTo>
                    <a:pt x="35" y="156"/>
                  </a:lnTo>
                  <a:lnTo>
                    <a:pt x="53" y="103"/>
                  </a:lnTo>
                  <a:lnTo>
                    <a:pt x="52" y="104"/>
                  </a:lnTo>
                  <a:lnTo>
                    <a:pt x="65" y="84"/>
                  </a:lnTo>
                  <a:lnTo>
                    <a:pt x="90" y="47"/>
                  </a:lnTo>
                  <a:lnTo>
                    <a:pt x="106" y="31"/>
                  </a:lnTo>
                  <a:lnTo>
                    <a:pt x="105" y="31"/>
                  </a:lnTo>
                  <a:lnTo>
                    <a:pt x="121" y="20"/>
                  </a:lnTo>
                  <a:lnTo>
                    <a:pt x="120" y="20"/>
                  </a:lnTo>
                  <a:lnTo>
                    <a:pt x="135" y="13"/>
                  </a:lnTo>
                  <a:lnTo>
                    <a:pt x="134" y="14"/>
                  </a:lnTo>
                  <a:lnTo>
                    <a:pt x="142" y="10"/>
                  </a:lnTo>
                  <a:lnTo>
                    <a:pt x="159" y="7"/>
                  </a:lnTo>
                  <a:lnTo>
                    <a:pt x="158" y="7"/>
                  </a:lnTo>
                  <a:lnTo>
                    <a:pt x="168" y="7"/>
                  </a:lnTo>
                  <a:lnTo>
                    <a:pt x="169" y="6"/>
                  </a:lnTo>
                  <a:lnTo>
                    <a:pt x="170" y="6"/>
                  </a:lnTo>
                  <a:lnTo>
                    <a:pt x="170" y="4"/>
                  </a:lnTo>
                  <a:lnTo>
                    <a:pt x="170" y="2"/>
                  </a:lnTo>
                  <a:lnTo>
                    <a:pt x="170" y="1"/>
                  </a:lnTo>
                  <a:lnTo>
                    <a:pt x="169" y="1"/>
                  </a:lnTo>
                  <a:lnTo>
                    <a:pt x="168" y="0"/>
                  </a:lnTo>
                  <a:lnTo>
                    <a:pt x="158" y="0"/>
                  </a:lnTo>
                  <a:lnTo>
                    <a:pt x="141" y="4"/>
                  </a:lnTo>
                  <a:lnTo>
                    <a:pt x="133" y="8"/>
                  </a:lnTo>
                  <a:lnTo>
                    <a:pt x="132" y="8"/>
                  </a:lnTo>
                  <a:lnTo>
                    <a:pt x="118" y="15"/>
                  </a:lnTo>
                  <a:lnTo>
                    <a:pt x="117" y="15"/>
                  </a:lnTo>
                  <a:lnTo>
                    <a:pt x="102" y="27"/>
                  </a:lnTo>
                  <a:lnTo>
                    <a:pt x="86" y="43"/>
                  </a:lnTo>
                  <a:lnTo>
                    <a:pt x="85" y="43"/>
                  </a:lnTo>
                  <a:lnTo>
                    <a:pt x="61" y="81"/>
                  </a:lnTo>
                  <a:lnTo>
                    <a:pt x="48" y="101"/>
                  </a:lnTo>
                  <a:lnTo>
                    <a:pt x="47" y="102"/>
                  </a:lnTo>
                  <a:lnTo>
                    <a:pt x="29" y="154"/>
                  </a:lnTo>
                  <a:lnTo>
                    <a:pt x="21" y="183"/>
                  </a:lnTo>
                  <a:lnTo>
                    <a:pt x="13" y="212"/>
                  </a:lnTo>
                  <a:lnTo>
                    <a:pt x="5" y="277"/>
                  </a:lnTo>
                  <a:lnTo>
                    <a:pt x="0" y="346"/>
                  </a:lnTo>
                  <a:lnTo>
                    <a:pt x="0" y="347"/>
                  </a:lnTo>
                  <a:lnTo>
                    <a:pt x="5" y="416"/>
                  </a:lnTo>
                  <a:lnTo>
                    <a:pt x="13" y="481"/>
                  </a:lnTo>
                  <a:lnTo>
                    <a:pt x="13" y="483"/>
                  </a:lnTo>
                  <a:lnTo>
                    <a:pt x="21" y="511"/>
                  </a:lnTo>
                  <a:lnTo>
                    <a:pt x="29" y="539"/>
                  </a:lnTo>
                  <a:lnTo>
                    <a:pt x="47" y="590"/>
                  </a:lnTo>
                  <a:lnTo>
                    <a:pt x="48" y="590"/>
                  </a:lnTo>
                  <a:lnTo>
                    <a:pt x="61" y="613"/>
                  </a:lnTo>
                  <a:lnTo>
                    <a:pt x="61" y="614"/>
                  </a:lnTo>
                  <a:lnTo>
                    <a:pt x="74" y="634"/>
                  </a:lnTo>
                  <a:lnTo>
                    <a:pt x="86" y="649"/>
                  </a:lnTo>
                  <a:lnTo>
                    <a:pt x="86" y="650"/>
                  </a:lnTo>
                  <a:lnTo>
                    <a:pt x="102" y="665"/>
                  </a:lnTo>
                  <a:lnTo>
                    <a:pt x="117" y="678"/>
                  </a:lnTo>
                  <a:lnTo>
                    <a:pt x="132" y="688"/>
                  </a:lnTo>
                  <a:lnTo>
                    <a:pt x="133" y="688"/>
                  </a:lnTo>
                  <a:lnTo>
                    <a:pt x="141" y="690"/>
                  </a:lnTo>
                  <a:lnTo>
                    <a:pt x="149" y="693"/>
                  </a:lnTo>
                  <a:lnTo>
                    <a:pt x="150" y="694"/>
                  </a:lnTo>
                  <a:lnTo>
                    <a:pt x="158" y="695"/>
                  </a:lnTo>
                  <a:lnTo>
                    <a:pt x="174" y="695"/>
                  </a:lnTo>
                  <a:lnTo>
                    <a:pt x="183" y="694"/>
                  </a:lnTo>
                  <a:lnTo>
                    <a:pt x="184" y="693"/>
                  </a:lnTo>
                  <a:lnTo>
                    <a:pt x="192" y="690"/>
                  </a:lnTo>
                  <a:lnTo>
                    <a:pt x="191" y="690"/>
                  </a:lnTo>
                  <a:lnTo>
                    <a:pt x="200" y="688"/>
                  </a:lnTo>
                  <a:lnTo>
                    <a:pt x="201" y="688"/>
                  </a:lnTo>
                  <a:lnTo>
                    <a:pt x="215" y="678"/>
                  </a:lnTo>
                  <a:lnTo>
                    <a:pt x="230" y="665"/>
                  </a:lnTo>
                  <a:lnTo>
                    <a:pt x="258" y="635"/>
                  </a:lnTo>
                  <a:lnTo>
                    <a:pt x="259" y="634"/>
                  </a:lnTo>
                  <a:lnTo>
                    <a:pt x="271" y="614"/>
                  </a:lnTo>
                  <a:lnTo>
                    <a:pt x="271" y="613"/>
                  </a:lnTo>
                  <a:lnTo>
                    <a:pt x="293" y="567"/>
                  </a:lnTo>
                  <a:lnTo>
                    <a:pt x="302" y="539"/>
                  </a:lnTo>
                  <a:lnTo>
                    <a:pt x="319" y="483"/>
                  </a:lnTo>
                  <a:lnTo>
                    <a:pt x="319" y="481"/>
                  </a:lnTo>
                  <a:lnTo>
                    <a:pt x="324" y="450"/>
                  </a:lnTo>
                  <a:lnTo>
                    <a:pt x="326" y="415"/>
                  </a:lnTo>
                  <a:lnTo>
                    <a:pt x="326" y="416"/>
                  </a:lnTo>
                  <a:lnTo>
                    <a:pt x="330" y="383"/>
                  </a:lnTo>
                  <a:lnTo>
                    <a:pt x="330" y="382"/>
                  </a:lnTo>
                  <a:lnTo>
                    <a:pt x="330" y="312"/>
                  </a:lnTo>
                  <a:lnTo>
                    <a:pt x="324" y="245"/>
                  </a:lnTo>
                  <a:lnTo>
                    <a:pt x="319" y="212"/>
                  </a:lnTo>
                  <a:lnTo>
                    <a:pt x="302" y="154"/>
                  </a:lnTo>
                  <a:lnTo>
                    <a:pt x="293" y="128"/>
                  </a:lnTo>
                  <a:lnTo>
                    <a:pt x="283" y="101"/>
                  </a:lnTo>
                  <a:lnTo>
                    <a:pt x="259" y="60"/>
                  </a:lnTo>
                  <a:lnTo>
                    <a:pt x="258" y="60"/>
                  </a:lnTo>
                  <a:lnTo>
                    <a:pt x="245" y="43"/>
                  </a:lnTo>
                  <a:lnTo>
                    <a:pt x="230" y="27"/>
                  </a:lnTo>
                  <a:lnTo>
                    <a:pt x="215" y="15"/>
                  </a:lnTo>
                  <a:lnTo>
                    <a:pt x="200" y="8"/>
                  </a:lnTo>
                  <a:lnTo>
                    <a:pt x="192" y="4"/>
                  </a:lnTo>
                  <a:lnTo>
                    <a:pt x="191" y="4"/>
                  </a:lnTo>
                  <a:lnTo>
                    <a:pt x="174" y="0"/>
                  </a:lnTo>
                  <a:lnTo>
                    <a:pt x="16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mtClean="0"/>
            </a:p>
          </p:txBody>
        </p:sp>
        <p:sp>
          <p:nvSpPr>
            <p:cNvPr id="5163" name="Freeform 25"/>
            <p:cNvSpPr>
              <a:spLocks/>
            </p:cNvSpPr>
            <p:nvPr/>
          </p:nvSpPr>
          <p:spPr bwMode="auto">
            <a:xfrm>
              <a:off x="3784" y="1463"/>
              <a:ext cx="163" cy="69"/>
            </a:xfrm>
            <a:custGeom>
              <a:avLst/>
              <a:gdLst>
                <a:gd name="T0" fmla="*/ 1 w 2118"/>
                <a:gd name="T1" fmla="*/ 3 h 896"/>
                <a:gd name="T2" fmla="*/ 1 w 2118"/>
                <a:gd name="T3" fmla="*/ 4 h 896"/>
                <a:gd name="T4" fmla="*/ 2 w 2118"/>
                <a:gd name="T5" fmla="*/ 4 h 896"/>
                <a:gd name="T6" fmla="*/ 2 w 2118"/>
                <a:gd name="T7" fmla="*/ 5 h 896"/>
                <a:gd name="T8" fmla="*/ 3 w 2118"/>
                <a:gd name="T9" fmla="*/ 5 h 896"/>
                <a:gd name="T10" fmla="*/ 3 w 2118"/>
                <a:gd name="T11" fmla="*/ 5 h 896"/>
                <a:gd name="T12" fmla="*/ 4 w 2118"/>
                <a:gd name="T13" fmla="*/ 5 h 896"/>
                <a:gd name="T14" fmla="*/ 4 w 2118"/>
                <a:gd name="T15" fmla="*/ 5 h 896"/>
                <a:gd name="T16" fmla="*/ 5 w 2118"/>
                <a:gd name="T17" fmla="*/ 5 h 896"/>
                <a:gd name="T18" fmla="*/ 6 w 2118"/>
                <a:gd name="T19" fmla="*/ 5 h 896"/>
                <a:gd name="T20" fmla="*/ 6 w 2118"/>
                <a:gd name="T21" fmla="*/ 5 h 896"/>
                <a:gd name="T22" fmla="*/ 7 w 2118"/>
                <a:gd name="T23" fmla="*/ 4 h 896"/>
                <a:gd name="T24" fmla="*/ 8 w 2118"/>
                <a:gd name="T25" fmla="*/ 4 h 896"/>
                <a:gd name="T26" fmla="*/ 9 w 2118"/>
                <a:gd name="T27" fmla="*/ 4 h 896"/>
                <a:gd name="T28" fmla="*/ 10 w 2118"/>
                <a:gd name="T29" fmla="*/ 3 h 896"/>
                <a:gd name="T30" fmla="*/ 11 w 2118"/>
                <a:gd name="T31" fmla="*/ 2 h 896"/>
                <a:gd name="T32" fmla="*/ 12 w 2118"/>
                <a:gd name="T33" fmla="*/ 0 h 896"/>
                <a:gd name="T34" fmla="*/ 12 w 2118"/>
                <a:gd name="T35" fmla="*/ 1 h 896"/>
                <a:gd name="T36" fmla="*/ 12 w 2118"/>
                <a:gd name="T37" fmla="*/ 1 h 896"/>
                <a:gd name="T38" fmla="*/ 12 w 2118"/>
                <a:gd name="T39" fmla="*/ 1 h 896"/>
                <a:gd name="T40" fmla="*/ 13 w 2118"/>
                <a:gd name="T41" fmla="*/ 1 h 896"/>
                <a:gd name="T42" fmla="*/ 13 w 2118"/>
                <a:gd name="T43" fmla="*/ 0 h 896"/>
                <a:gd name="T44" fmla="*/ 12 w 2118"/>
                <a:gd name="T45" fmla="*/ 0 h 896"/>
                <a:gd name="T46" fmla="*/ 12 w 2118"/>
                <a:gd name="T47" fmla="*/ 0 h 896"/>
                <a:gd name="T48" fmla="*/ 12 w 2118"/>
                <a:gd name="T49" fmla="*/ 0 h 896"/>
                <a:gd name="T50" fmla="*/ 12 w 2118"/>
                <a:gd name="T51" fmla="*/ 0 h 896"/>
                <a:gd name="T52" fmla="*/ 12 w 2118"/>
                <a:gd name="T53" fmla="*/ 0 h 896"/>
                <a:gd name="T54" fmla="*/ 12 w 2118"/>
                <a:gd name="T55" fmla="*/ 0 h 896"/>
                <a:gd name="T56" fmla="*/ 12 w 2118"/>
                <a:gd name="T57" fmla="*/ 0 h 896"/>
                <a:gd name="T58" fmla="*/ 12 w 2118"/>
                <a:gd name="T59" fmla="*/ 0 h 896"/>
                <a:gd name="T60" fmla="*/ 11 w 2118"/>
                <a:gd name="T61" fmla="*/ 1 h 896"/>
                <a:gd name="T62" fmla="*/ 10 w 2118"/>
                <a:gd name="T63" fmla="*/ 2 h 896"/>
                <a:gd name="T64" fmla="*/ 10 w 2118"/>
                <a:gd name="T65" fmla="*/ 2 h 896"/>
                <a:gd name="T66" fmla="*/ 9 w 2118"/>
                <a:gd name="T67" fmla="*/ 3 h 896"/>
                <a:gd name="T68" fmla="*/ 8 w 2118"/>
                <a:gd name="T69" fmla="*/ 3 h 896"/>
                <a:gd name="T70" fmla="*/ 8 w 2118"/>
                <a:gd name="T71" fmla="*/ 4 h 896"/>
                <a:gd name="T72" fmla="*/ 7 w 2118"/>
                <a:gd name="T73" fmla="*/ 4 h 896"/>
                <a:gd name="T74" fmla="*/ 7 w 2118"/>
                <a:gd name="T75" fmla="*/ 4 h 896"/>
                <a:gd name="T76" fmla="*/ 6 w 2118"/>
                <a:gd name="T77" fmla="*/ 5 h 896"/>
                <a:gd name="T78" fmla="*/ 5 w 2118"/>
                <a:gd name="T79" fmla="*/ 5 h 896"/>
                <a:gd name="T80" fmla="*/ 5 w 2118"/>
                <a:gd name="T81" fmla="*/ 5 h 896"/>
                <a:gd name="T82" fmla="*/ 4 w 2118"/>
                <a:gd name="T83" fmla="*/ 5 h 896"/>
                <a:gd name="T84" fmla="*/ 3 w 2118"/>
                <a:gd name="T85" fmla="*/ 5 h 896"/>
                <a:gd name="T86" fmla="*/ 3 w 2118"/>
                <a:gd name="T87" fmla="*/ 5 h 896"/>
                <a:gd name="T88" fmla="*/ 2 w 2118"/>
                <a:gd name="T89" fmla="*/ 4 h 896"/>
                <a:gd name="T90" fmla="*/ 2 w 2118"/>
                <a:gd name="T91" fmla="*/ 4 h 896"/>
                <a:gd name="T92" fmla="*/ 1 w 2118"/>
                <a:gd name="T93" fmla="*/ 4 h 896"/>
                <a:gd name="T94" fmla="*/ 1 w 2118"/>
                <a:gd name="T95" fmla="*/ 3 h 896"/>
                <a:gd name="T96" fmla="*/ 0 w 2118"/>
                <a:gd name="T97" fmla="*/ 2 h 896"/>
                <a:gd name="T98" fmla="*/ 0 w 2118"/>
                <a:gd name="T99" fmla="*/ 2 h 896"/>
                <a:gd name="T100" fmla="*/ 0 w 2118"/>
                <a:gd name="T101" fmla="*/ 2 h 896"/>
                <a:gd name="T102" fmla="*/ 0 w 2118"/>
                <a:gd name="T103" fmla="*/ 2 h 896"/>
                <a:gd name="T104" fmla="*/ 1 w 2118"/>
                <a:gd name="T105" fmla="*/ 2 h 896"/>
                <a:gd name="T106" fmla="*/ 1 w 2118"/>
                <a:gd name="T107" fmla="*/ 2 h 896"/>
                <a:gd name="T108" fmla="*/ 0 w 2118"/>
                <a:gd name="T109" fmla="*/ 2 h 896"/>
                <a:gd name="T110" fmla="*/ 0 w 2118"/>
                <a:gd name="T111" fmla="*/ 2 h 896"/>
                <a:gd name="T112" fmla="*/ 0 w 2118"/>
                <a:gd name="T113" fmla="*/ 2 h 896"/>
                <a:gd name="T114" fmla="*/ 0 w 2118"/>
                <a:gd name="T115" fmla="*/ 2 h 896"/>
                <a:gd name="T116" fmla="*/ 0 w 2118"/>
                <a:gd name="T117" fmla="*/ 3 h 896"/>
                <a:gd name="T118" fmla="*/ 0 w 2118"/>
                <a:gd name="T119" fmla="*/ 3 h 896"/>
                <a:gd name="T120" fmla="*/ 0 w 2118"/>
                <a:gd name="T121" fmla="*/ 3 h 896"/>
                <a:gd name="T122" fmla="*/ 0 w 2118"/>
                <a:gd name="T123" fmla="*/ 3 h 896"/>
                <a:gd name="T124" fmla="*/ 0 w 2118"/>
                <a:gd name="T125" fmla="*/ 3 h 89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118" h="896">
                  <a:moveTo>
                    <a:pt x="61" y="432"/>
                  </a:moveTo>
                  <a:lnTo>
                    <a:pt x="90" y="480"/>
                  </a:lnTo>
                  <a:lnTo>
                    <a:pt x="149" y="565"/>
                  </a:lnTo>
                  <a:lnTo>
                    <a:pt x="180" y="603"/>
                  </a:lnTo>
                  <a:lnTo>
                    <a:pt x="210" y="638"/>
                  </a:lnTo>
                  <a:lnTo>
                    <a:pt x="271" y="702"/>
                  </a:lnTo>
                  <a:lnTo>
                    <a:pt x="336" y="757"/>
                  </a:lnTo>
                  <a:lnTo>
                    <a:pt x="367" y="781"/>
                  </a:lnTo>
                  <a:lnTo>
                    <a:pt x="400" y="802"/>
                  </a:lnTo>
                  <a:lnTo>
                    <a:pt x="462" y="836"/>
                  </a:lnTo>
                  <a:lnTo>
                    <a:pt x="497" y="851"/>
                  </a:lnTo>
                  <a:lnTo>
                    <a:pt x="529" y="863"/>
                  </a:lnTo>
                  <a:lnTo>
                    <a:pt x="564" y="874"/>
                  </a:lnTo>
                  <a:lnTo>
                    <a:pt x="629" y="889"/>
                  </a:lnTo>
                  <a:lnTo>
                    <a:pt x="664" y="894"/>
                  </a:lnTo>
                  <a:lnTo>
                    <a:pt x="732" y="896"/>
                  </a:lnTo>
                  <a:lnTo>
                    <a:pt x="766" y="896"/>
                  </a:lnTo>
                  <a:lnTo>
                    <a:pt x="832" y="891"/>
                  </a:lnTo>
                  <a:lnTo>
                    <a:pt x="899" y="877"/>
                  </a:lnTo>
                  <a:lnTo>
                    <a:pt x="936" y="868"/>
                  </a:lnTo>
                  <a:lnTo>
                    <a:pt x="1004" y="850"/>
                  </a:lnTo>
                  <a:lnTo>
                    <a:pt x="1071" y="822"/>
                  </a:lnTo>
                  <a:lnTo>
                    <a:pt x="1105" y="809"/>
                  </a:lnTo>
                  <a:lnTo>
                    <a:pt x="1207" y="758"/>
                  </a:lnTo>
                  <a:lnTo>
                    <a:pt x="1238" y="740"/>
                  </a:lnTo>
                  <a:lnTo>
                    <a:pt x="1306" y="701"/>
                  </a:lnTo>
                  <a:lnTo>
                    <a:pt x="1373" y="658"/>
                  </a:lnTo>
                  <a:lnTo>
                    <a:pt x="1436" y="614"/>
                  </a:lnTo>
                  <a:lnTo>
                    <a:pt x="1502" y="565"/>
                  </a:lnTo>
                  <a:lnTo>
                    <a:pt x="1625" y="466"/>
                  </a:lnTo>
                  <a:lnTo>
                    <a:pt x="1687" y="416"/>
                  </a:lnTo>
                  <a:lnTo>
                    <a:pt x="1857" y="264"/>
                  </a:lnTo>
                  <a:lnTo>
                    <a:pt x="1962" y="165"/>
                  </a:lnTo>
                  <a:lnTo>
                    <a:pt x="2060" y="77"/>
                  </a:lnTo>
                  <a:lnTo>
                    <a:pt x="2070" y="95"/>
                  </a:lnTo>
                  <a:lnTo>
                    <a:pt x="2082" y="110"/>
                  </a:lnTo>
                  <a:lnTo>
                    <a:pt x="2088" y="114"/>
                  </a:lnTo>
                  <a:lnTo>
                    <a:pt x="2095" y="116"/>
                  </a:lnTo>
                  <a:lnTo>
                    <a:pt x="2099" y="118"/>
                  </a:lnTo>
                  <a:lnTo>
                    <a:pt x="2104" y="116"/>
                  </a:lnTo>
                  <a:lnTo>
                    <a:pt x="2110" y="113"/>
                  </a:lnTo>
                  <a:lnTo>
                    <a:pt x="2114" y="108"/>
                  </a:lnTo>
                  <a:lnTo>
                    <a:pt x="2118" y="94"/>
                  </a:lnTo>
                  <a:lnTo>
                    <a:pt x="2118" y="83"/>
                  </a:lnTo>
                  <a:lnTo>
                    <a:pt x="2116" y="72"/>
                  </a:lnTo>
                  <a:lnTo>
                    <a:pt x="2110" y="49"/>
                  </a:lnTo>
                  <a:lnTo>
                    <a:pt x="2104" y="37"/>
                  </a:lnTo>
                  <a:lnTo>
                    <a:pt x="2091" y="18"/>
                  </a:lnTo>
                  <a:lnTo>
                    <a:pt x="2079" y="5"/>
                  </a:lnTo>
                  <a:lnTo>
                    <a:pt x="2072" y="1"/>
                  </a:lnTo>
                  <a:lnTo>
                    <a:pt x="2067" y="0"/>
                  </a:lnTo>
                  <a:lnTo>
                    <a:pt x="2060" y="1"/>
                  </a:lnTo>
                  <a:lnTo>
                    <a:pt x="2055" y="3"/>
                  </a:lnTo>
                  <a:lnTo>
                    <a:pt x="2052" y="8"/>
                  </a:lnTo>
                  <a:lnTo>
                    <a:pt x="2047" y="20"/>
                  </a:lnTo>
                  <a:lnTo>
                    <a:pt x="2047" y="37"/>
                  </a:lnTo>
                  <a:lnTo>
                    <a:pt x="2052" y="57"/>
                  </a:lnTo>
                  <a:lnTo>
                    <a:pt x="2050" y="57"/>
                  </a:lnTo>
                  <a:lnTo>
                    <a:pt x="2045" y="59"/>
                  </a:lnTo>
                  <a:lnTo>
                    <a:pt x="2044" y="59"/>
                  </a:lnTo>
                  <a:lnTo>
                    <a:pt x="2044" y="64"/>
                  </a:lnTo>
                  <a:lnTo>
                    <a:pt x="1873" y="224"/>
                  </a:lnTo>
                  <a:lnTo>
                    <a:pt x="1821" y="270"/>
                  </a:lnTo>
                  <a:lnTo>
                    <a:pt x="1771" y="316"/>
                  </a:lnTo>
                  <a:lnTo>
                    <a:pt x="1715" y="363"/>
                  </a:lnTo>
                  <a:lnTo>
                    <a:pt x="1659" y="409"/>
                  </a:lnTo>
                  <a:lnTo>
                    <a:pt x="1600" y="453"/>
                  </a:lnTo>
                  <a:lnTo>
                    <a:pt x="1539" y="498"/>
                  </a:lnTo>
                  <a:lnTo>
                    <a:pt x="1477" y="543"/>
                  </a:lnTo>
                  <a:lnTo>
                    <a:pt x="1415" y="584"/>
                  </a:lnTo>
                  <a:lnTo>
                    <a:pt x="1348" y="625"/>
                  </a:lnTo>
                  <a:lnTo>
                    <a:pt x="1284" y="663"/>
                  </a:lnTo>
                  <a:lnTo>
                    <a:pt x="1249" y="680"/>
                  </a:lnTo>
                  <a:lnTo>
                    <a:pt x="1215" y="697"/>
                  </a:lnTo>
                  <a:lnTo>
                    <a:pt x="1182" y="712"/>
                  </a:lnTo>
                  <a:lnTo>
                    <a:pt x="1148" y="730"/>
                  </a:lnTo>
                  <a:lnTo>
                    <a:pt x="1045" y="769"/>
                  </a:lnTo>
                  <a:lnTo>
                    <a:pt x="975" y="788"/>
                  </a:lnTo>
                  <a:lnTo>
                    <a:pt x="905" y="805"/>
                  </a:lnTo>
                  <a:lnTo>
                    <a:pt x="834" y="816"/>
                  </a:lnTo>
                  <a:lnTo>
                    <a:pt x="800" y="817"/>
                  </a:lnTo>
                  <a:lnTo>
                    <a:pt x="766" y="820"/>
                  </a:lnTo>
                  <a:lnTo>
                    <a:pt x="732" y="820"/>
                  </a:lnTo>
                  <a:lnTo>
                    <a:pt x="698" y="817"/>
                  </a:lnTo>
                  <a:lnTo>
                    <a:pt x="626" y="812"/>
                  </a:lnTo>
                  <a:lnTo>
                    <a:pt x="591" y="805"/>
                  </a:lnTo>
                  <a:lnTo>
                    <a:pt x="524" y="785"/>
                  </a:lnTo>
                  <a:lnTo>
                    <a:pt x="490" y="773"/>
                  </a:lnTo>
                  <a:lnTo>
                    <a:pt x="456" y="758"/>
                  </a:lnTo>
                  <a:lnTo>
                    <a:pt x="388" y="725"/>
                  </a:lnTo>
                  <a:lnTo>
                    <a:pt x="356" y="704"/>
                  </a:lnTo>
                  <a:lnTo>
                    <a:pt x="291" y="658"/>
                  </a:lnTo>
                  <a:lnTo>
                    <a:pt x="259" y="630"/>
                  </a:lnTo>
                  <a:lnTo>
                    <a:pt x="226" y="601"/>
                  </a:lnTo>
                  <a:lnTo>
                    <a:pt x="195" y="568"/>
                  </a:lnTo>
                  <a:lnTo>
                    <a:pt x="133" y="498"/>
                  </a:lnTo>
                  <a:lnTo>
                    <a:pt x="102" y="457"/>
                  </a:lnTo>
                  <a:lnTo>
                    <a:pt x="74" y="418"/>
                  </a:lnTo>
                  <a:lnTo>
                    <a:pt x="74" y="416"/>
                  </a:lnTo>
                  <a:lnTo>
                    <a:pt x="72" y="416"/>
                  </a:lnTo>
                  <a:lnTo>
                    <a:pt x="72" y="414"/>
                  </a:lnTo>
                  <a:lnTo>
                    <a:pt x="71" y="414"/>
                  </a:lnTo>
                  <a:lnTo>
                    <a:pt x="77" y="398"/>
                  </a:lnTo>
                  <a:lnTo>
                    <a:pt x="82" y="382"/>
                  </a:lnTo>
                  <a:lnTo>
                    <a:pt x="86" y="370"/>
                  </a:lnTo>
                  <a:lnTo>
                    <a:pt x="87" y="356"/>
                  </a:lnTo>
                  <a:lnTo>
                    <a:pt x="89" y="346"/>
                  </a:lnTo>
                  <a:lnTo>
                    <a:pt x="86" y="332"/>
                  </a:lnTo>
                  <a:lnTo>
                    <a:pt x="80" y="327"/>
                  </a:lnTo>
                  <a:lnTo>
                    <a:pt x="74" y="327"/>
                  </a:lnTo>
                  <a:lnTo>
                    <a:pt x="66" y="329"/>
                  </a:lnTo>
                  <a:lnTo>
                    <a:pt x="61" y="334"/>
                  </a:lnTo>
                  <a:lnTo>
                    <a:pt x="53" y="342"/>
                  </a:lnTo>
                  <a:lnTo>
                    <a:pt x="44" y="351"/>
                  </a:lnTo>
                  <a:lnTo>
                    <a:pt x="27" y="378"/>
                  </a:lnTo>
                  <a:lnTo>
                    <a:pt x="13" y="409"/>
                  </a:lnTo>
                  <a:lnTo>
                    <a:pt x="8" y="424"/>
                  </a:lnTo>
                  <a:lnTo>
                    <a:pt x="4" y="438"/>
                  </a:lnTo>
                  <a:lnTo>
                    <a:pt x="0" y="462"/>
                  </a:lnTo>
                  <a:lnTo>
                    <a:pt x="4" y="480"/>
                  </a:lnTo>
                  <a:lnTo>
                    <a:pt x="8" y="483"/>
                  </a:lnTo>
                  <a:lnTo>
                    <a:pt x="13" y="483"/>
                  </a:lnTo>
                  <a:lnTo>
                    <a:pt x="20" y="481"/>
                  </a:lnTo>
                  <a:lnTo>
                    <a:pt x="33" y="473"/>
                  </a:lnTo>
                  <a:lnTo>
                    <a:pt x="48" y="453"/>
                  </a:lnTo>
                  <a:lnTo>
                    <a:pt x="55" y="445"/>
                  </a:lnTo>
                  <a:lnTo>
                    <a:pt x="61" y="43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mtClean="0"/>
            </a:p>
          </p:txBody>
        </p:sp>
        <p:sp>
          <p:nvSpPr>
            <p:cNvPr id="5164" name="Freeform 26"/>
            <p:cNvSpPr>
              <a:spLocks/>
            </p:cNvSpPr>
            <p:nvPr/>
          </p:nvSpPr>
          <p:spPr bwMode="auto">
            <a:xfrm>
              <a:off x="3784" y="1463"/>
              <a:ext cx="163" cy="69"/>
            </a:xfrm>
            <a:custGeom>
              <a:avLst/>
              <a:gdLst>
                <a:gd name="T0" fmla="*/ 0 w 2124"/>
                <a:gd name="T1" fmla="*/ 3 h 901"/>
                <a:gd name="T2" fmla="*/ 1 w 2124"/>
                <a:gd name="T3" fmla="*/ 3 h 901"/>
                <a:gd name="T4" fmla="*/ 2 w 2124"/>
                <a:gd name="T5" fmla="*/ 5 h 901"/>
                <a:gd name="T6" fmla="*/ 3 w 2124"/>
                <a:gd name="T7" fmla="*/ 5 h 901"/>
                <a:gd name="T8" fmla="*/ 5 w 2124"/>
                <a:gd name="T9" fmla="*/ 5 h 901"/>
                <a:gd name="T10" fmla="*/ 6 w 2124"/>
                <a:gd name="T11" fmla="*/ 5 h 901"/>
                <a:gd name="T12" fmla="*/ 8 w 2124"/>
                <a:gd name="T13" fmla="*/ 4 h 901"/>
                <a:gd name="T14" fmla="*/ 12 w 2124"/>
                <a:gd name="T15" fmla="*/ 1 h 901"/>
                <a:gd name="T16" fmla="*/ 12 w 2124"/>
                <a:gd name="T17" fmla="*/ 1 h 901"/>
                <a:gd name="T18" fmla="*/ 12 w 2124"/>
                <a:gd name="T19" fmla="*/ 1 h 901"/>
                <a:gd name="T20" fmla="*/ 13 w 2124"/>
                <a:gd name="T21" fmla="*/ 0 h 901"/>
                <a:gd name="T22" fmla="*/ 12 w 2124"/>
                <a:gd name="T23" fmla="*/ 0 h 901"/>
                <a:gd name="T24" fmla="*/ 12 w 2124"/>
                <a:gd name="T25" fmla="*/ 0 h 901"/>
                <a:gd name="T26" fmla="*/ 12 w 2124"/>
                <a:gd name="T27" fmla="*/ 0 h 901"/>
                <a:gd name="T28" fmla="*/ 12 w 2124"/>
                <a:gd name="T29" fmla="*/ 0 h 901"/>
                <a:gd name="T30" fmla="*/ 10 w 2124"/>
                <a:gd name="T31" fmla="*/ 2 h 901"/>
                <a:gd name="T32" fmla="*/ 8 w 2124"/>
                <a:gd name="T33" fmla="*/ 4 h 901"/>
                <a:gd name="T34" fmla="*/ 6 w 2124"/>
                <a:gd name="T35" fmla="*/ 5 h 901"/>
                <a:gd name="T36" fmla="*/ 5 w 2124"/>
                <a:gd name="T37" fmla="*/ 5 h 901"/>
                <a:gd name="T38" fmla="*/ 4 w 2124"/>
                <a:gd name="T39" fmla="*/ 5 h 901"/>
                <a:gd name="T40" fmla="*/ 2 w 2124"/>
                <a:gd name="T41" fmla="*/ 4 h 901"/>
                <a:gd name="T42" fmla="*/ 1 w 2124"/>
                <a:gd name="T43" fmla="*/ 3 h 901"/>
                <a:gd name="T44" fmla="*/ 0 w 2124"/>
                <a:gd name="T45" fmla="*/ 2 h 901"/>
                <a:gd name="T46" fmla="*/ 0 w 2124"/>
                <a:gd name="T47" fmla="*/ 2 h 901"/>
                <a:gd name="T48" fmla="*/ 1 w 2124"/>
                <a:gd name="T49" fmla="*/ 2 h 901"/>
                <a:gd name="T50" fmla="*/ 0 w 2124"/>
                <a:gd name="T51" fmla="*/ 2 h 901"/>
                <a:gd name="T52" fmla="*/ 0 w 2124"/>
                <a:gd name="T53" fmla="*/ 2 h 901"/>
                <a:gd name="T54" fmla="*/ 0 w 2124"/>
                <a:gd name="T55" fmla="*/ 3 h 901"/>
                <a:gd name="T56" fmla="*/ 0 w 2124"/>
                <a:gd name="T57" fmla="*/ 3 h 901"/>
                <a:gd name="T58" fmla="*/ 0 w 2124"/>
                <a:gd name="T59" fmla="*/ 3 h 901"/>
                <a:gd name="T60" fmla="*/ 0 w 2124"/>
                <a:gd name="T61" fmla="*/ 3 h 901"/>
                <a:gd name="T62" fmla="*/ 0 w 2124"/>
                <a:gd name="T63" fmla="*/ 3 h 901"/>
                <a:gd name="T64" fmla="*/ 0 w 2124"/>
                <a:gd name="T65" fmla="*/ 3 h 901"/>
                <a:gd name="T66" fmla="*/ 0 w 2124"/>
                <a:gd name="T67" fmla="*/ 2 h 901"/>
                <a:gd name="T68" fmla="*/ 0 w 2124"/>
                <a:gd name="T69" fmla="*/ 2 h 901"/>
                <a:gd name="T70" fmla="*/ 1 w 2124"/>
                <a:gd name="T71" fmla="*/ 2 h 901"/>
                <a:gd name="T72" fmla="*/ 0 w 2124"/>
                <a:gd name="T73" fmla="*/ 2 h 901"/>
                <a:gd name="T74" fmla="*/ 1 w 2124"/>
                <a:gd name="T75" fmla="*/ 3 h 901"/>
                <a:gd name="T76" fmla="*/ 2 w 2124"/>
                <a:gd name="T77" fmla="*/ 4 h 901"/>
                <a:gd name="T78" fmla="*/ 3 w 2124"/>
                <a:gd name="T79" fmla="*/ 5 h 901"/>
                <a:gd name="T80" fmla="*/ 5 w 2124"/>
                <a:gd name="T81" fmla="*/ 5 h 901"/>
                <a:gd name="T82" fmla="*/ 5 w 2124"/>
                <a:gd name="T83" fmla="*/ 5 h 901"/>
                <a:gd name="T84" fmla="*/ 7 w 2124"/>
                <a:gd name="T85" fmla="*/ 4 h 901"/>
                <a:gd name="T86" fmla="*/ 9 w 2124"/>
                <a:gd name="T87" fmla="*/ 3 h 901"/>
                <a:gd name="T88" fmla="*/ 11 w 2124"/>
                <a:gd name="T89" fmla="*/ 2 h 901"/>
                <a:gd name="T90" fmla="*/ 12 w 2124"/>
                <a:gd name="T91" fmla="*/ 0 h 901"/>
                <a:gd name="T92" fmla="*/ 12 w 2124"/>
                <a:gd name="T93" fmla="*/ 0 h 901"/>
                <a:gd name="T94" fmla="*/ 12 w 2124"/>
                <a:gd name="T95" fmla="*/ 0 h 901"/>
                <a:gd name="T96" fmla="*/ 12 w 2124"/>
                <a:gd name="T97" fmla="*/ 0 h 901"/>
                <a:gd name="T98" fmla="*/ 13 w 2124"/>
                <a:gd name="T99" fmla="*/ 1 h 901"/>
                <a:gd name="T100" fmla="*/ 12 w 2124"/>
                <a:gd name="T101" fmla="*/ 1 h 901"/>
                <a:gd name="T102" fmla="*/ 12 w 2124"/>
                <a:gd name="T103" fmla="*/ 1 h 901"/>
                <a:gd name="T104" fmla="*/ 12 w 2124"/>
                <a:gd name="T105" fmla="*/ 1 h 901"/>
                <a:gd name="T106" fmla="*/ 8 w 2124"/>
                <a:gd name="T107" fmla="*/ 4 h 901"/>
                <a:gd name="T108" fmla="*/ 6 w 2124"/>
                <a:gd name="T109" fmla="*/ 5 h 901"/>
                <a:gd name="T110" fmla="*/ 5 w 2124"/>
                <a:gd name="T111" fmla="*/ 5 h 901"/>
                <a:gd name="T112" fmla="*/ 4 w 2124"/>
                <a:gd name="T113" fmla="*/ 5 h 901"/>
                <a:gd name="T114" fmla="*/ 2 w 2124"/>
                <a:gd name="T115" fmla="*/ 5 h 901"/>
                <a:gd name="T116" fmla="*/ 1 w 2124"/>
                <a:gd name="T117" fmla="*/ 4 h 901"/>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2124" h="901">
                  <a:moveTo>
                    <a:pt x="67" y="433"/>
                  </a:moveTo>
                  <a:lnTo>
                    <a:pt x="66" y="433"/>
                  </a:lnTo>
                  <a:lnTo>
                    <a:pt x="65" y="431"/>
                  </a:lnTo>
                  <a:lnTo>
                    <a:pt x="63" y="431"/>
                  </a:lnTo>
                  <a:lnTo>
                    <a:pt x="62" y="433"/>
                  </a:lnTo>
                  <a:lnTo>
                    <a:pt x="62" y="434"/>
                  </a:lnTo>
                  <a:lnTo>
                    <a:pt x="62" y="435"/>
                  </a:lnTo>
                  <a:lnTo>
                    <a:pt x="62" y="436"/>
                  </a:lnTo>
                  <a:lnTo>
                    <a:pt x="91" y="484"/>
                  </a:lnTo>
                  <a:lnTo>
                    <a:pt x="150" y="569"/>
                  </a:lnTo>
                  <a:lnTo>
                    <a:pt x="181" y="607"/>
                  </a:lnTo>
                  <a:lnTo>
                    <a:pt x="181" y="608"/>
                  </a:lnTo>
                  <a:lnTo>
                    <a:pt x="211" y="643"/>
                  </a:lnTo>
                  <a:lnTo>
                    <a:pt x="272" y="707"/>
                  </a:lnTo>
                  <a:lnTo>
                    <a:pt x="337" y="763"/>
                  </a:lnTo>
                  <a:lnTo>
                    <a:pt x="368" y="786"/>
                  </a:lnTo>
                  <a:lnTo>
                    <a:pt x="400" y="807"/>
                  </a:lnTo>
                  <a:lnTo>
                    <a:pt x="402" y="807"/>
                  </a:lnTo>
                  <a:lnTo>
                    <a:pt x="464" y="842"/>
                  </a:lnTo>
                  <a:lnTo>
                    <a:pt x="498" y="857"/>
                  </a:lnTo>
                  <a:lnTo>
                    <a:pt x="499" y="857"/>
                  </a:lnTo>
                  <a:lnTo>
                    <a:pt x="532" y="869"/>
                  </a:lnTo>
                  <a:lnTo>
                    <a:pt x="566" y="880"/>
                  </a:lnTo>
                  <a:lnTo>
                    <a:pt x="631" y="895"/>
                  </a:lnTo>
                  <a:lnTo>
                    <a:pt x="666" y="900"/>
                  </a:lnTo>
                  <a:lnTo>
                    <a:pt x="667" y="900"/>
                  </a:lnTo>
                  <a:lnTo>
                    <a:pt x="735" y="901"/>
                  </a:lnTo>
                  <a:lnTo>
                    <a:pt x="770" y="901"/>
                  </a:lnTo>
                  <a:lnTo>
                    <a:pt x="836" y="897"/>
                  </a:lnTo>
                  <a:lnTo>
                    <a:pt x="903" y="883"/>
                  </a:lnTo>
                  <a:lnTo>
                    <a:pt x="939" y="875"/>
                  </a:lnTo>
                  <a:lnTo>
                    <a:pt x="1008" y="856"/>
                  </a:lnTo>
                  <a:lnTo>
                    <a:pt x="1008" y="855"/>
                  </a:lnTo>
                  <a:lnTo>
                    <a:pt x="1075" y="827"/>
                  </a:lnTo>
                  <a:lnTo>
                    <a:pt x="1075" y="828"/>
                  </a:lnTo>
                  <a:lnTo>
                    <a:pt x="1109" y="815"/>
                  </a:lnTo>
                  <a:lnTo>
                    <a:pt x="1109" y="814"/>
                  </a:lnTo>
                  <a:lnTo>
                    <a:pt x="1211" y="765"/>
                  </a:lnTo>
                  <a:lnTo>
                    <a:pt x="1243" y="745"/>
                  </a:lnTo>
                  <a:lnTo>
                    <a:pt x="1310" y="706"/>
                  </a:lnTo>
                  <a:lnTo>
                    <a:pt x="1377" y="663"/>
                  </a:lnTo>
                  <a:lnTo>
                    <a:pt x="1441" y="619"/>
                  </a:lnTo>
                  <a:lnTo>
                    <a:pt x="1506" y="570"/>
                  </a:lnTo>
                  <a:lnTo>
                    <a:pt x="1691" y="421"/>
                  </a:lnTo>
                  <a:lnTo>
                    <a:pt x="1692" y="421"/>
                  </a:lnTo>
                  <a:lnTo>
                    <a:pt x="1862" y="269"/>
                  </a:lnTo>
                  <a:lnTo>
                    <a:pt x="1967" y="170"/>
                  </a:lnTo>
                  <a:lnTo>
                    <a:pt x="2065" y="82"/>
                  </a:lnTo>
                  <a:lnTo>
                    <a:pt x="2061" y="81"/>
                  </a:lnTo>
                  <a:lnTo>
                    <a:pt x="2071" y="99"/>
                  </a:lnTo>
                  <a:lnTo>
                    <a:pt x="2071" y="100"/>
                  </a:lnTo>
                  <a:lnTo>
                    <a:pt x="2083" y="115"/>
                  </a:lnTo>
                  <a:lnTo>
                    <a:pt x="2088" y="119"/>
                  </a:lnTo>
                  <a:lnTo>
                    <a:pt x="2090" y="120"/>
                  </a:lnTo>
                  <a:lnTo>
                    <a:pt x="2097" y="122"/>
                  </a:lnTo>
                  <a:lnTo>
                    <a:pt x="2096" y="121"/>
                  </a:lnTo>
                  <a:lnTo>
                    <a:pt x="2101" y="123"/>
                  </a:lnTo>
                  <a:lnTo>
                    <a:pt x="2103" y="124"/>
                  </a:lnTo>
                  <a:lnTo>
                    <a:pt x="2109" y="122"/>
                  </a:lnTo>
                  <a:lnTo>
                    <a:pt x="2109" y="121"/>
                  </a:lnTo>
                  <a:lnTo>
                    <a:pt x="2114" y="118"/>
                  </a:lnTo>
                  <a:lnTo>
                    <a:pt x="2115" y="118"/>
                  </a:lnTo>
                  <a:lnTo>
                    <a:pt x="2119" y="113"/>
                  </a:lnTo>
                  <a:lnTo>
                    <a:pt x="2120" y="111"/>
                  </a:lnTo>
                  <a:lnTo>
                    <a:pt x="2124" y="97"/>
                  </a:lnTo>
                  <a:lnTo>
                    <a:pt x="2124" y="86"/>
                  </a:lnTo>
                  <a:lnTo>
                    <a:pt x="2122" y="74"/>
                  </a:lnTo>
                  <a:lnTo>
                    <a:pt x="2115" y="51"/>
                  </a:lnTo>
                  <a:lnTo>
                    <a:pt x="2110" y="39"/>
                  </a:lnTo>
                  <a:lnTo>
                    <a:pt x="2096" y="19"/>
                  </a:lnTo>
                  <a:lnTo>
                    <a:pt x="2083" y="6"/>
                  </a:lnTo>
                  <a:lnTo>
                    <a:pt x="2076" y="2"/>
                  </a:lnTo>
                  <a:lnTo>
                    <a:pt x="2070" y="0"/>
                  </a:lnTo>
                  <a:lnTo>
                    <a:pt x="2069" y="0"/>
                  </a:lnTo>
                  <a:lnTo>
                    <a:pt x="2062" y="2"/>
                  </a:lnTo>
                  <a:lnTo>
                    <a:pt x="2057" y="3"/>
                  </a:lnTo>
                  <a:lnTo>
                    <a:pt x="2056" y="4"/>
                  </a:lnTo>
                  <a:lnTo>
                    <a:pt x="2051" y="10"/>
                  </a:lnTo>
                  <a:lnTo>
                    <a:pt x="2048" y="22"/>
                  </a:lnTo>
                  <a:lnTo>
                    <a:pt x="2048" y="41"/>
                  </a:lnTo>
                  <a:lnTo>
                    <a:pt x="2051" y="61"/>
                  </a:lnTo>
                  <a:lnTo>
                    <a:pt x="2055" y="58"/>
                  </a:lnTo>
                  <a:lnTo>
                    <a:pt x="2053" y="58"/>
                  </a:lnTo>
                  <a:lnTo>
                    <a:pt x="2051" y="58"/>
                  </a:lnTo>
                  <a:lnTo>
                    <a:pt x="2047" y="60"/>
                  </a:lnTo>
                  <a:lnTo>
                    <a:pt x="2048" y="59"/>
                  </a:lnTo>
                  <a:lnTo>
                    <a:pt x="2047" y="59"/>
                  </a:lnTo>
                  <a:lnTo>
                    <a:pt x="2044" y="62"/>
                  </a:lnTo>
                  <a:lnTo>
                    <a:pt x="2044" y="67"/>
                  </a:lnTo>
                  <a:lnTo>
                    <a:pt x="2045" y="64"/>
                  </a:lnTo>
                  <a:lnTo>
                    <a:pt x="1874" y="225"/>
                  </a:lnTo>
                  <a:lnTo>
                    <a:pt x="1822" y="271"/>
                  </a:lnTo>
                  <a:lnTo>
                    <a:pt x="1772" y="317"/>
                  </a:lnTo>
                  <a:lnTo>
                    <a:pt x="1716" y="364"/>
                  </a:lnTo>
                  <a:lnTo>
                    <a:pt x="1717" y="364"/>
                  </a:lnTo>
                  <a:lnTo>
                    <a:pt x="1660" y="410"/>
                  </a:lnTo>
                  <a:lnTo>
                    <a:pt x="1602" y="454"/>
                  </a:lnTo>
                  <a:lnTo>
                    <a:pt x="1540" y="499"/>
                  </a:lnTo>
                  <a:lnTo>
                    <a:pt x="1479" y="544"/>
                  </a:lnTo>
                  <a:lnTo>
                    <a:pt x="1417" y="585"/>
                  </a:lnTo>
                  <a:lnTo>
                    <a:pt x="1350" y="626"/>
                  </a:lnTo>
                  <a:lnTo>
                    <a:pt x="1285" y="664"/>
                  </a:lnTo>
                  <a:lnTo>
                    <a:pt x="1286" y="664"/>
                  </a:lnTo>
                  <a:lnTo>
                    <a:pt x="1251" y="680"/>
                  </a:lnTo>
                  <a:lnTo>
                    <a:pt x="1217" y="698"/>
                  </a:lnTo>
                  <a:lnTo>
                    <a:pt x="1184" y="713"/>
                  </a:lnTo>
                  <a:lnTo>
                    <a:pt x="1150" y="731"/>
                  </a:lnTo>
                  <a:lnTo>
                    <a:pt x="1150" y="730"/>
                  </a:lnTo>
                  <a:lnTo>
                    <a:pt x="1047" y="770"/>
                  </a:lnTo>
                  <a:lnTo>
                    <a:pt x="977" y="788"/>
                  </a:lnTo>
                  <a:lnTo>
                    <a:pt x="907" y="806"/>
                  </a:lnTo>
                  <a:lnTo>
                    <a:pt x="837" y="816"/>
                  </a:lnTo>
                  <a:lnTo>
                    <a:pt x="803" y="817"/>
                  </a:lnTo>
                  <a:lnTo>
                    <a:pt x="802" y="817"/>
                  </a:lnTo>
                  <a:lnTo>
                    <a:pt x="769" y="821"/>
                  </a:lnTo>
                  <a:lnTo>
                    <a:pt x="735" y="821"/>
                  </a:lnTo>
                  <a:lnTo>
                    <a:pt x="701" y="817"/>
                  </a:lnTo>
                  <a:lnTo>
                    <a:pt x="629" y="812"/>
                  </a:lnTo>
                  <a:lnTo>
                    <a:pt x="594" y="806"/>
                  </a:lnTo>
                  <a:lnTo>
                    <a:pt x="595" y="806"/>
                  </a:lnTo>
                  <a:lnTo>
                    <a:pt x="528" y="785"/>
                  </a:lnTo>
                  <a:lnTo>
                    <a:pt x="494" y="773"/>
                  </a:lnTo>
                  <a:lnTo>
                    <a:pt x="460" y="759"/>
                  </a:lnTo>
                  <a:lnTo>
                    <a:pt x="393" y="726"/>
                  </a:lnTo>
                  <a:lnTo>
                    <a:pt x="360" y="704"/>
                  </a:lnTo>
                  <a:lnTo>
                    <a:pt x="296" y="659"/>
                  </a:lnTo>
                  <a:lnTo>
                    <a:pt x="264" y="631"/>
                  </a:lnTo>
                  <a:lnTo>
                    <a:pt x="231" y="602"/>
                  </a:lnTo>
                  <a:lnTo>
                    <a:pt x="200" y="569"/>
                  </a:lnTo>
                  <a:lnTo>
                    <a:pt x="138" y="499"/>
                  </a:lnTo>
                  <a:lnTo>
                    <a:pt x="139" y="499"/>
                  </a:lnTo>
                  <a:lnTo>
                    <a:pt x="109" y="458"/>
                  </a:lnTo>
                  <a:lnTo>
                    <a:pt x="79" y="419"/>
                  </a:lnTo>
                  <a:lnTo>
                    <a:pt x="80" y="421"/>
                  </a:lnTo>
                  <a:lnTo>
                    <a:pt x="80" y="419"/>
                  </a:lnTo>
                  <a:lnTo>
                    <a:pt x="77" y="416"/>
                  </a:lnTo>
                  <a:lnTo>
                    <a:pt x="75" y="416"/>
                  </a:lnTo>
                  <a:lnTo>
                    <a:pt x="78" y="419"/>
                  </a:lnTo>
                  <a:lnTo>
                    <a:pt x="78" y="417"/>
                  </a:lnTo>
                  <a:lnTo>
                    <a:pt x="75" y="415"/>
                  </a:lnTo>
                  <a:lnTo>
                    <a:pt x="74" y="415"/>
                  </a:lnTo>
                  <a:lnTo>
                    <a:pt x="76" y="418"/>
                  </a:lnTo>
                  <a:lnTo>
                    <a:pt x="83" y="402"/>
                  </a:lnTo>
                  <a:lnTo>
                    <a:pt x="88" y="386"/>
                  </a:lnTo>
                  <a:lnTo>
                    <a:pt x="91" y="374"/>
                  </a:lnTo>
                  <a:lnTo>
                    <a:pt x="91" y="373"/>
                  </a:lnTo>
                  <a:lnTo>
                    <a:pt x="93" y="360"/>
                  </a:lnTo>
                  <a:lnTo>
                    <a:pt x="95" y="349"/>
                  </a:lnTo>
                  <a:lnTo>
                    <a:pt x="95" y="348"/>
                  </a:lnTo>
                  <a:lnTo>
                    <a:pt x="91" y="334"/>
                  </a:lnTo>
                  <a:lnTo>
                    <a:pt x="91" y="333"/>
                  </a:lnTo>
                  <a:lnTo>
                    <a:pt x="85" y="328"/>
                  </a:lnTo>
                  <a:lnTo>
                    <a:pt x="83" y="328"/>
                  </a:lnTo>
                  <a:lnTo>
                    <a:pt x="76" y="328"/>
                  </a:lnTo>
                  <a:lnTo>
                    <a:pt x="68" y="329"/>
                  </a:lnTo>
                  <a:lnTo>
                    <a:pt x="67" y="330"/>
                  </a:lnTo>
                  <a:lnTo>
                    <a:pt x="62" y="335"/>
                  </a:lnTo>
                  <a:lnTo>
                    <a:pt x="54" y="343"/>
                  </a:lnTo>
                  <a:lnTo>
                    <a:pt x="45" y="352"/>
                  </a:lnTo>
                  <a:lnTo>
                    <a:pt x="27" y="380"/>
                  </a:lnTo>
                  <a:lnTo>
                    <a:pt x="14" y="411"/>
                  </a:lnTo>
                  <a:lnTo>
                    <a:pt x="13" y="411"/>
                  </a:lnTo>
                  <a:lnTo>
                    <a:pt x="9" y="427"/>
                  </a:lnTo>
                  <a:lnTo>
                    <a:pt x="4" y="441"/>
                  </a:lnTo>
                  <a:lnTo>
                    <a:pt x="0" y="464"/>
                  </a:lnTo>
                  <a:lnTo>
                    <a:pt x="0" y="465"/>
                  </a:lnTo>
                  <a:lnTo>
                    <a:pt x="4" y="483"/>
                  </a:lnTo>
                  <a:lnTo>
                    <a:pt x="5" y="485"/>
                  </a:lnTo>
                  <a:lnTo>
                    <a:pt x="10" y="488"/>
                  </a:lnTo>
                  <a:lnTo>
                    <a:pt x="11" y="489"/>
                  </a:lnTo>
                  <a:lnTo>
                    <a:pt x="17" y="489"/>
                  </a:lnTo>
                  <a:lnTo>
                    <a:pt x="24" y="487"/>
                  </a:lnTo>
                  <a:lnTo>
                    <a:pt x="37" y="478"/>
                  </a:lnTo>
                  <a:lnTo>
                    <a:pt x="38" y="478"/>
                  </a:lnTo>
                  <a:lnTo>
                    <a:pt x="60" y="450"/>
                  </a:lnTo>
                  <a:lnTo>
                    <a:pt x="60" y="449"/>
                  </a:lnTo>
                  <a:lnTo>
                    <a:pt x="67" y="436"/>
                  </a:lnTo>
                  <a:lnTo>
                    <a:pt x="67" y="435"/>
                  </a:lnTo>
                  <a:lnTo>
                    <a:pt x="67" y="434"/>
                  </a:lnTo>
                  <a:lnTo>
                    <a:pt x="67" y="433"/>
                  </a:lnTo>
                  <a:lnTo>
                    <a:pt x="66" y="433"/>
                  </a:lnTo>
                  <a:lnTo>
                    <a:pt x="65" y="431"/>
                  </a:lnTo>
                  <a:lnTo>
                    <a:pt x="63" y="431"/>
                  </a:lnTo>
                  <a:lnTo>
                    <a:pt x="62" y="433"/>
                  </a:lnTo>
                  <a:lnTo>
                    <a:pt x="55" y="447"/>
                  </a:lnTo>
                  <a:lnTo>
                    <a:pt x="56" y="447"/>
                  </a:lnTo>
                  <a:lnTo>
                    <a:pt x="33" y="474"/>
                  </a:lnTo>
                  <a:lnTo>
                    <a:pt x="21" y="482"/>
                  </a:lnTo>
                  <a:lnTo>
                    <a:pt x="22" y="482"/>
                  </a:lnTo>
                  <a:lnTo>
                    <a:pt x="15" y="483"/>
                  </a:lnTo>
                  <a:lnTo>
                    <a:pt x="16" y="483"/>
                  </a:lnTo>
                  <a:lnTo>
                    <a:pt x="11" y="483"/>
                  </a:lnTo>
                  <a:lnTo>
                    <a:pt x="13" y="484"/>
                  </a:lnTo>
                  <a:lnTo>
                    <a:pt x="8" y="480"/>
                  </a:lnTo>
                  <a:lnTo>
                    <a:pt x="9" y="482"/>
                  </a:lnTo>
                  <a:lnTo>
                    <a:pt x="6" y="464"/>
                  </a:lnTo>
                  <a:lnTo>
                    <a:pt x="6" y="465"/>
                  </a:lnTo>
                  <a:lnTo>
                    <a:pt x="9" y="442"/>
                  </a:lnTo>
                  <a:lnTo>
                    <a:pt x="14" y="428"/>
                  </a:lnTo>
                  <a:lnTo>
                    <a:pt x="19" y="413"/>
                  </a:lnTo>
                  <a:lnTo>
                    <a:pt x="32" y="382"/>
                  </a:lnTo>
                  <a:lnTo>
                    <a:pt x="32" y="383"/>
                  </a:lnTo>
                  <a:lnTo>
                    <a:pt x="50" y="355"/>
                  </a:lnTo>
                  <a:lnTo>
                    <a:pt x="49" y="356"/>
                  </a:lnTo>
                  <a:lnTo>
                    <a:pt x="58" y="347"/>
                  </a:lnTo>
                  <a:lnTo>
                    <a:pt x="66" y="339"/>
                  </a:lnTo>
                  <a:lnTo>
                    <a:pt x="72" y="334"/>
                  </a:lnTo>
                  <a:lnTo>
                    <a:pt x="71" y="335"/>
                  </a:lnTo>
                  <a:lnTo>
                    <a:pt x="78" y="333"/>
                  </a:lnTo>
                  <a:lnTo>
                    <a:pt x="77" y="333"/>
                  </a:lnTo>
                  <a:lnTo>
                    <a:pt x="83" y="333"/>
                  </a:lnTo>
                  <a:lnTo>
                    <a:pt x="82" y="332"/>
                  </a:lnTo>
                  <a:lnTo>
                    <a:pt x="87" y="337"/>
                  </a:lnTo>
                  <a:lnTo>
                    <a:pt x="86" y="336"/>
                  </a:lnTo>
                  <a:lnTo>
                    <a:pt x="89" y="349"/>
                  </a:lnTo>
                  <a:lnTo>
                    <a:pt x="89" y="348"/>
                  </a:lnTo>
                  <a:lnTo>
                    <a:pt x="87" y="359"/>
                  </a:lnTo>
                  <a:lnTo>
                    <a:pt x="86" y="372"/>
                  </a:lnTo>
                  <a:lnTo>
                    <a:pt x="82" y="384"/>
                  </a:lnTo>
                  <a:lnTo>
                    <a:pt x="77" y="400"/>
                  </a:lnTo>
                  <a:lnTo>
                    <a:pt x="71" y="417"/>
                  </a:lnTo>
                  <a:lnTo>
                    <a:pt x="74" y="420"/>
                  </a:lnTo>
                  <a:lnTo>
                    <a:pt x="75" y="420"/>
                  </a:lnTo>
                  <a:lnTo>
                    <a:pt x="72" y="417"/>
                  </a:lnTo>
                  <a:lnTo>
                    <a:pt x="72" y="419"/>
                  </a:lnTo>
                  <a:lnTo>
                    <a:pt x="75" y="422"/>
                  </a:lnTo>
                  <a:lnTo>
                    <a:pt x="77" y="422"/>
                  </a:lnTo>
                  <a:lnTo>
                    <a:pt x="74" y="419"/>
                  </a:lnTo>
                  <a:lnTo>
                    <a:pt x="74" y="421"/>
                  </a:lnTo>
                  <a:lnTo>
                    <a:pt x="74" y="422"/>
                  </a:lnTo>
                  <a:lnTo>
                    <a:pt x="103" y="462"/>
                  </a:lnTo>
                  <a:lnTo>
                    <a:pt x="134" y="503"/>
                  </a:lnTo>
                  <a:lnTo>
                    <a:pt x="196" y="573"/>
                  </a:lnTo>
                  <a:lnTo>
                    <a:pt x="227" y="606"/>
                  </a:lnTo>
                  <a:lnTo>
                    <a:pt x="260" y="635"/>
                  </a:lnTo>
                  <a:lnTo>
                    <a:pt x="292" y="663"/>
                  </a:lnTo>
                  <a:lnTo>
                    <a:pt x="293" y="663"/>
                  </a:lnTo>
                  <a:lnTo>
                    <a:pt x="357" y="709"/>
                  </a:lnTo>
                  <a:lnTo>
                    <a:pt x="390" y="730"/>
                  </a:lnTo>
                  <a:lnTo>
                    <a:pt x="458" y="765"/>
                  </a:lnTo>
                  <a:lnTo>
                    <a:pt x="492" y="778"/>
                  </a:lnTo>
                  <a:lnTo>
                    <a:pt x="526" y="790"/>
                  </a:lnTo>
                  <a:lnTo>
                    <a:pt x="593" y="811"/>
                  </a:lnTo>
                  <a:lnTo>
                    <a:pt x="594" y="811"/>
                  </a:lnTo>
                  <a:lnTo>
                    <a:pt x="628" y="818"/>
                  </a:lnTo>
                  <a:lnTo>
                    <a:pt x="700" y="823"/>
                  </a:lnTo>
                  <a:lnTo>
                    <a:pt x="735" y="826"/>
                  </a:lnTo>
                  <a:lnTo>
                    <a:pt x="769" y="826"/>
                  </a:lnTo>
                  <a:lnTo>
                    <a:pt x="770" y="826"/>
                  </a:lnTo>
                  <a:lnTo>
                    <a:pt x="803" y="823"/>
                  </a:lnTo>
                  <a:lnTo>
                    <a:pt x="837" y="821"/>
                  </a:lnTo>
                  <a:lnTo>
                    <a:pt x="908" y="811"/>
                  </a:lnTo>
                  <a:lnTo>
                    <a:pt x="978" y="793"/>
                  </a:lnTo>
                  <a:lnTo>
                    <a:pt x="1049" y="775"/>
                  </a:lnTo>
                  <a:lnTo>
                    <a:pt x="1152" y="736"/>
                  </a:lnTo>
                  <a:lnTo>
                    <a:pt x="1152" y="735"/>
                  </a:lnTo>
                  <a:lnTo>
                    <a:pt x="1187" y="717"/>
                  </a:lnTo>
                  <a:lnTo>
                    <a:pt x="1219" y="702"/>
                  </a:lnTo>
                  <a:lnTo>
                    <a:pt x="1253" y="685"/>
                  </a:lnTo>
                  <a:lnTo>
                    <a:pt x="1288" y="669"/>
                  </a:lnTo>
                  <a:lnTo>
                    <a:pt x="1289" y="669"/>
                  </a:lnTo>
                  <a:lnTo>
                    <a:pt x="1353" y="631"/>
                  </a:lnTo>
                  <a:lnTo>
                    <a:pt x="1420" y="589"/>
                  </a:lnTo>
                  <a:lnTo>
                    <a:pt x="1482" y="549"/>
                  </a:lnTo>
                  <a:lnTo>
                    <a:pt x="1544" y="503"/>
                  </a:lnTo>
                  <a:lnTo>
                    <a:pt x="1605" y="459"/>
                  </a:lnTo>
                  <a:lnTo>
                    <a:pt x="1663" y="415"/>
                  </a:lnTo>
                  <a:lnTo>
                    <a:pt x="1663" y="414"/>
                  </a:lnTo>
                  <a:lnTo>
                    <a:pt x="1720" y="368"/>
                  </a:lnTo>
                  <a:lnTo>
                    <a:pt x="1776" y="322"/>
                  </a:lnTo>
                  <a:lnTo>
                    <a:pt x="1826" y="275"/>
                  </a:lnTo>
                  <a:lnTo>
                    <a:pt x="1878" y="229"/>
                  </a:lnTo>
                  <a:lnTo>
                    <a:pt x="2049" y="69"/>
                  </a:lnTo>
                  <a:lnTo>
                    <a:pt x="2050" y="67"/>
                  </a:lnTo>
                  <a:lnTo>
                    <a:pt x="2050" y="62"/>
                  </a:lnTo>
                  <a:lnTo>
                    <a:pt x="2047" y="66"/>
                  </a:lnTo>
                  <a:lnTo>
                    <a:pt x="2048" y="66"/>
                  </a:lnTo>
                  <a:lnTo>
                    <a:pt x="2050" y="64"/>
                  </a:lnTo>
                  <a:lnTo>
                    <a:pt x="2054" y="63"/>
                  </a:lnTo>
                  <a:lnTo>
                    <a:pt x="2053" y="63"/>
                  </a:lnTo>
                  <a:lnTo>
                    <a:pt x="2055" y="63"/>
                  </a:lnTo>
                  <a:lnTo>
                    <a:pt x="2057" y="60"/>
                  </a:lnTo>
                  <a:lnTo>
                    <a:pt x="2054" y="40"/>
                  </a:lnTo>
                  <a:lnTo>
                    <a:pt x="2054" y="23"/>
                  </a:lnTo>
                  <a:lnTo>
                    <a:pt x="2057" y="12"/>
                  </a:lnTo>
                  <a:lnTo>
                    <a:pt x="2057" y="13"/>
                  </a:lnTo>
                  <a:lnTo>
                    <a:pt x="2061" y="8"/>
                  </a:lnTo>
                  <a:lnTo>
                    <a:pt x="2059" y="9"/>
                  </a:lnTo>
                  <a:lnTo>
                    <a:pt x="2064" y="7"/>
                  </a:lnTo>
                  <a:lnTo>
                    <a:pt x="2070" y="6"/>
                  </a:lnTo>
                  <a:lnTo>
                    <a:pt x="2069" y="6"/>
                  </a:lnTo>
                  <a:lnTo>
                    <a:pt x="2074" y="7"/>
                  </a:lnTo>
                  <a:lnTo>
                    <a:pt x="2080" y="10"/>
                  </a:lnTo>
                  <a:lnTo>
                    <a:pt x="2092" y="23"/>
                  </a:lnTo>
                  <a:lnTo>
                    <a:pt x="2105" y="42"/>
                  </a:lnTo>
                  <a:lnTo>
                    <a:pt x="2105" y="41"/>
                  </a:lnTo>
                  <a:lnTo>
                    <a:pt x="2110" y="53"/>
                  </a:lnTo>
                  <a:lnTo>
                    <a:pt x="2116" y="76"/>
                  </a:lnTo>
                  <a:lnTo>
                    <a:pt x="2116" y="75"/>
                  </a:lnTo>
                  <a:lnTo>
                    <a:pt x="2118" y="87"/>
                  </a:lnTo>
                  <a:lnTo>
                    <a:pt x="2118" y="86"/>
                  </a:lnTo>
                  <a:lnTo>
                    <a:pt x="2118" y="97"/>
                  </a:lnTo>
                  <a:lnTo>
                    <a:pt x="2118" y="96"/>
                  </a:lnTo>
                  <a:lnTo>
                    <a:pt x="2115" y="110"/>
                  </a:lnTo>
                  <a:lnTo>
                    <a:pt x="2115" y="109"/>
                  </a:lnTo>
                  <a:lnTo>
                    <a:pt x="2111" y="114"/>
                  </a:lnTo>
                  <a:lnTo>
                    <a:pt x="2111" y="113"/>
                  </a:lnTo>
                  <a:lnTo>
                    <a:pt x="2106" y="117"/>
                  </a:lnTo>
                  <a:lnTo>
                    <a:pt x="2106" y="116"/>
                  </a:lnTo>
                  <a:lnTo>
                    <a:pt x="2101" y="118"/>
                  </a:lnTo>
                  <a:lnTo>
                    <a:pt x="2103" y="119"/>
                  </a:lnTo>
                  <a:lnTo>
                    <a:pt x="2099" y="117"/>
                  </a:lnTo>
                  <a:lnTo>
                    <a:pt x="2098" y="116"/>
                  </a:lnTo>
                  <a:lnTo>
                    <a:pt x="2092" y="115"/>
                  </a:lnTo>
                  <a:lnTo>
                    <a:pt x="2093" y="115"/>
                  </a:lnTo>
                  <a:lnTo>
                    <a:pt x="2087" y="111"/>
                  </a:lnTo>
                  <a:lnTo>
                    <a:pt x="2075" y="96"/>
                  </a:lnTo>
                  <a:lnTo>
                    <a:pt x="2076" y="97"/>
                  </a:lnTo>
                  <a:lnTo>
                    <a:pt x="2065" y="78"/>
                  </a:lnTo>
                  <a:lnTo>
                    <a:pt x="2061" y="78"/>
                  </a:lnTo>
                  <a:lnTo>
                    <a:pt x="1963" y="166"/>
                  </a:lnTo>
                  <a:lnTo>
                    <a:pt x="1858" y="265"/>
                  </a:lnTo>
                  <a:lnTo>
                    <a:pt x="1688" y="417"/>
                  </a:lnTo>
                  <a:lnTo>
                    <a:pt x="1503" y="566"/>
                  </a:lnTo>
                  <a:lnTo>
                    <a:pt x="1503" y="565"/>
                  </a:lnTo>
                  <a:lnTo>
                    <a:pt x="1438" y="613"/>
                  </a:lnTo>
                  <a:lnTo>
                    <a:pt x="1374" y="659"/>
                  </a:lnTo>
                  <a:lnTo>
                    <a:pt x="1307" y="701"/>
                  </a:lnTo>
                  <a:lnTo>
                    <a:pt x="1240" y="741"/>
                  </a:lnTo>
                  <a:lnTo>
                    <a:pt x="1209" y="759"/>
                  </a:lnTo>
                  <a:lnTo>
                    <a:pt x="1107" y="809"/>
                  </a:lnTo>
                  <a:lnTo>
                    <a:pt x="1073" y="822"/>
                  </a:lnTo>
                  <a:lnTo>
                    <a:pt x="1073" y="823"/>
                  </a:lnTo>
                  <a:lnTo>
                    <a:pt x="1006" y="850"/>
                  </a:lnTo>
                  <a:lnTo>
                    <a:pt x="938" y="868"/>
                  </a:lnTo>
                  <a:lnTo>
                    <a:pt x="902" y="878"/>
                  </a:lnTo>
                  <a:lnTo>
                    <a:pt x="835" y="891"/>
                  </a:lnTo>
                  <a:lnTo>
                    <a:pt x="769" y="896"/>
                  </a:lnTo>
                  <a:lnTo>
                    <a:pt x="735" y="896"/>
                  </a:lnTo>
                  <a:lnTo>
                    <a:pt x="667" y="894"/>
                  </a:lnTo>
                  <a:lnTo>
                    <a:pt x="632" y="889"/>
                  </a:lnTo>
                  <a:lnTo>
                    <a:pt x="633" y="889"/>
                  </a:lnTo>
                  <a:lnTo>
                    <a:pt x="567" y="874"/>
                  </a:lnTo>
                  <a:lnTo>
                    <a:pt x="533" y="863"/>
                  </a:lnTo>
                  <a:lnTo>
                    <a:pt x="500" y="852"/>
                  </a:lnTo>
                  <a:lnTo>
                    <a:pt x="501" y="852"/>
                  </a:lnTo>
                  <a:lnTo>
                    <a:pt x="466" y="837"/>
                  </a:lnTo>
                  <a:lnTo>
                    <a:pt x="404" y="803"/>
                  </a:lnTo>
                  <a:lnTo>
                    <a:pt x="372" y="782"/>
                  </a:lnTo>
                  <a:lnTo>
                    <a:pt x="341" y="757"/>
                  </a:lnTo>
                  <a:lnTo>
                    <a:pt x="341" y="758"/>
                  </a:lnTo>
                  <a:lnTo>
                    <a:pt x="276" y="703"/>
                  </a:lnTo>
                  <a:lnTo>
                    <a:pt x="215" y="639"/>
                  </a:lnTo>
                  <a:lnTo>
                    <a:pt x="185" y="604"/>
                  </a:lnTo>
                  <a:lnTo>
                    <a:pt x="154" y="566"/>
                  </a:lnTo>
                  <a:lnTo>
                    <a:pt x="96" y="481"/>
                  </a:lnTo>
                  <a:lnTo>
                    <a:pt x="67" y="43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mtClean="0"/>
            </a:p>
          </p:txBody>
        </p:sp>
      </p:grpSp>
      <p:grpSp>
        <p:nvGrpSpPr>
          <p:cNvPr id="5139" name="Group 18"/>
          <p:cNvGrpSpPr>
            <a:grpSpLocks noChangeAspect="1"/>
          </p:cNvGrpSpPr>
          <p:nvPr/>
        </p:nvGrpSpPr>
        <p:grpSpPr bwMode="auto">
          <a:xfrm>
            <a:off x="6157913" y="3494088"/>
            <a:ext cx="381000" cy="381000"/>
            <a:chOff x="3740" y="1334"/>
            <a:chExt cx="240" cy="240"/>
          </a:xfrm>
        </p:grpSpPr>
        <p:sp>
          <p:nvSpPr>
            <p:cNvPr id="5149" name="AutoShape 17"/>
            <p:cNvSpPr>
              <a:spLocks noChangeAspect="1" noChangeArrowheads="1" noTextEdit="1"/>
            </p:cNvSpPr>
            <p:nvPr/>
          </p:nvSpPr>
          <p:spPr bwMode="auto">
            <a:xfrm>
              <a:off x="3740" y="1334"/>
              <a:ext cx="240"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
          <p:nvSpPr>
            <p:cNvPr id="5150" name="Freeform 20"/>
            <p:cNvSpPr>
              <a:spLocks/>
            </p:cNvSpPr>
            <p:nvPr/>
          </p:nvSpPr>
          <p:spPr bwMode="auto">
            <a:xfrm>
              <a:off x="3740" y="1334"/>
              <a:ext cx="240" cy="240"/>
            </a:xfrm>
            <a:custGeom>
              <a:avLst/>
              <a:gdLst>
                <a:gd name="T0" fmla="*/ 10 w 3114"/>
                <a:gd name="T1" fmla="*/ 0 h 3114"/>
                <a:gd name="T2" fmla="*/ 11 w 3114"/>
                <a:gd name="T3" fmla="*/ 0 h 3114"/>
                <a:gd name="T4" fmla="*/ 12 w 3114"/>
                <a:gd name="T5" fmla="*/ 0 h 3114"/>
                <a:gd name="T6" fmla="*/ 13 w 3114"/>
                <a:gd name="T7" fmla="*/ 1 h 3114"/>
                <a:gd name="T8" fmla="*/ 14 w 3114"/>
                <a:gd name="T9" fmla="*/ 2 h 3114"/>
                <a:gd name="T10" fmla="*/ 16 w 3114"/>
                <a:gd name="T11" fmla="*/ 3 h 3114"/>
                <a:gd name="T12" fmla="*/ 16 w 3114"/>
                <a:gd name="T13" fmla="*/ 3 h 3114"/>
                <a:gd name="T14" fmla="*/ 17 w 3114"/>
                <a:gd name="T15" fmla="*/ 5 h 3114"/>
                <a:gd name="T16" fmla="*/ 18 w 3114"/>
                <a:gd name="T17" fmla="*/ 6 h 3114"/>
                <a:gd name="T18" fmla="*/ 18 w 3114"/>
                <a:gd name="T19" fmla="*/ 7 h 3114"/>
                <a:gd name="T20" fmla="*/ 18 w 3114"/>
                <a:gd name="T21" fmla="*/ 8 h 3114"/>
                <a:gd name="T22" fmla="*/ 18 w 3114"/>
                <a:gd name="T23" fmla="*/ 9 h 3114"/>
                <a:gd name="T24" fmla="*/ 18 w 3114"/>
                <a:gd name="T25" fmla="*/ 11 h 3114"/>
                <a:gd name="T26" fmla="*/ 18 w 3114"/>
                <a:gd name="T27" fmla="*/ 12 h 3114"/>
                <a:gd name="T28" fmla="*/ 18 w 3114"/>
                <a:gd name="T29" fmla="*/ 13 h 3114"/>
                <a:gd name="T30" fmla="*/ 17 w 3114"/>
                <a:gd name="T31" fmla="*/ 14 h 3114"/>
                <a:gd name="T32" fmla="*/ 16 w 3114"/>
                <a:gd name="T33" fmla="*/ 16 h 3114"/>
                <a:gd name="T34" fmla="*/ 15 w 3114"/>
                <a:gd name="T35" fmla="*/ 16 h 3114"/>
                <a:gd name="T36" fmla="*/ 15 w 3114"/>
                <a:gd name="T37" fmla="*/ 17 h 3114"/>
                <a:gd name="T38" fmla="*/ 14 w 3114"/>
                <a:gd name="T39" fmla="*/ 17 h 3114"/>
                <a:gd name="T40" fmla="*/ 13 w 3114"/>
                <a:gd name="T41" fmla="*/ 17 h 3114"/>
                <a:gd name="T42" fmla="*/ 13 w 3114"/>
                <a:gd name="T43" fmla="*/ 18 h 3114"/>
                <a:gd name="T44" fmla="*/ 12 w 3114"/>
                <a:gd name="T45" fmla="*/ 18 h 3114"/>
                <a:gd name="T46" fmla="*/ 11 w 3114"/>
                <a:gd name="T47" fmla="*/ 18 h 3114"/>
                <a:gd name="T48" fmla="*/ 10 w 3114"/>
                <a:gd name="T49" fmla="*/ 18 h 3114"/>
                <a:gd name="T50" fmla="*/ 9 w 3114"/>
                <a:gd name="T51" fmla="*/ 18 h 3114"/>
                <a:gd name="T52" fmla="*/ 7 w 3114"/>
                <a:gd name="T53" fmla="*/ 18 h 3114"/>
                <a:gd name="T54" fmla="*/ 6 w 3114"/>
                <a:gd name="T55" fmla="*/ 18 h 3114"/>
                <a:gd name="T56" fmla="*/ 6 w 3114"/>
                <a:gd name="T57" fmla="*/ 18 h 3114"/>
                <a:gd name="T58" fmla="*/ 5 w 3114"/>
                <a:gd name="T59" fmla="*/ 17 h 3114"/>
                <a:gd name="T60" fmla="*/ 4 w 3114"/>
                <a:gd name="T61" fmla="*/ 17 h 3114"/>
                <a:gd name="T62" fmla="*/ 4 w 3114"/>
                <a:gd name="T63" fmla="*/ 17 h 3114"/>
                <a:gd name="T64" fmla="*/ 3 w 3114"/>
                <a:gd name="T65" fmla="*/ 16 h 3114"/>
                <a:gd name="T66" fmla="*/ 3 w 3114"/>
                <a:gd name="T67" fmla="*/ 16 h 3114"/>
                <a:gd name="T68" fmla="*/ 2 w 3114"/>
                <a:gd name="T69" fmla="*/ 14 h 3114"/>
                <a:gd name="T70" fmla="*/ 1 w 3114"/>
                <a:gd name="T71" fmla="*/ 13 h 3114"/>
                <a:gd name="T72" fmla="*/ 0 w 3114"/>
                <a:gd name="T73" fmla="*/ 12 h 3114"/>
                <a:gd name="T74" fmla="*/ 0 w 3114"/>
                <a:gd name="T75" fmla="*/ 11 h 3114"/>
                <a:gd name="T76" fmla="*/ 0 w 3114"/>
                <a:gd name="T77" fmla="*/ 9 h 3114"/>
                <a:gd name="T78" fmla="*/ 0 w 3114"/>
                <a:gd name="T79" fmla="*/ 8 h 3114"/>
                <a:gd name="T80" fmla="*/ 0 w 3114"/>
                <a:gd name="T81" fmla="*/ 7 h 3114"/>
                <a:gd name="T82" fmla="*/ 1 w 3114"/>
                <a:gd name="T83" fmla="*/ 6 h 3114"/>
                <a:gd name="T84" fmla="*/ 1 w 3114"/>
                <a:gd name="T85" fmla="*/ 5 h 3114"/>
                <a:gd name="T86" fmla="*/ 2 w 3114"/>
                <a:gd name="T87" fmla="*/ 3 h 3114"/>
                <a:gd name="T88" fmla="*/ 3 w 3114"/>
                <a:gd name="T89" fmla="*/ 2 h 3114"/>
                <a:gd name="T90" fmla="*/ 4 w 3114"/>
                <a:gd name="T91" fmla="*/ 1 h 3114"/>
                <a:gd name="T92" fmla="*/ 5 w 3114"/>
                <a:gd name="T93" fmla="*/ 1 h 3114"/>
                <a:gd name="T94" fmla="*/ 6 w 3114"/>
                <a:gd name="T95" fmla="*/ 0 h 3114"/>
                <a:gd name="T96" fmla="*/ 7 w 3114"/>
                <a:gd name="T97" fmla="*/ 0 h 3114"/>
                <a:gd name="T98" fmla="*/ 9 w 3114"/>
                <a:gd name="T99" fmla="*/ 0 h 311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3114" h="3114">
                  <a:moveTo>
                    <a:pt x="1557" y="0"/>
                  </a:moveTo>
                  <a:lnTo>
                    <a:pt x="1598" y="0"/>
                  </a:lnTo>
                  <a:lnTo>
                    <a:pt x="1638" y="2"/>
                  </a:lnTo>
                  <a:lnTo>
                    <a:pt x="1716" y="8"/>
                  </a:lnTo>
                  <a:lnTo>
                    <a:pt x="1793" y="19"/>
                  </a:lnTo>
                  <a:lnTo>
                    <a:pt x="1870" y="33"/>
                  </a:lnTo>
                  <a:lnTo>
                    <a:pt x="1909" y="39"/>
                  </a:lnTo>
                  <a:lnTo>
                    <a:pt x="1983" y="60"/>
                  </a:lnTo>
                  <a:lnTo>
                    <a:pt x="2057" y="82"/>
                  </a:lnTo>
                  <a:lnTo>
                    <a:pt x="2127" y="108"/>
                  </a:lnTo>
                  <a:lnTo>
                    <a:pt x="2198" y="139"/>
                  </a:lnTo>
                  <a:lnTo>
                    <a:pt x="2264" y="172"/>
                  </a:lnTo>
                  <a:lnTo>
                    <a:pt x="2301" y="188"/>
                  </a:lnTo>
                  <a:lnTo>
                    <a:pt x="2396" y="247"/>
                  </a:lnTo>
                  <a:lnTo>
                    <a:pt x="2427" y="267"/>
                  </a:lnTo>
                  <a:lnTo>
                    <a:pt x="2489" y="311"/>
                  </a:lnTo>
                  <a:lnTo>
                    <a:pt x="2547" y="357"/>
                  </a:lnTo>
                  <a:lnTo>
                    <a:pt x="2631" y="432"/>
                  </a:lnTo>
                  <a:lnTo>
                    <a:pt x="2658" y="458"/>
                  </a:lnTo>
                  <a:lnTo>
                    <a:pt x="2684" y="483"/>
                  </a:lnTo>
                  <a:lnTo>
                    <a:pt x="2758" y="568"/>
                  </a:lnTo>
                  <a:lnTo>
                    <a:pt x="2804" y="627"/>
                  </a:lnTo>
                  <a:lnTo>
                    <a:pt x="2849" y="687"/>
                  </a:lnTo>
                  <a:lnTo>
                    <a:pt x="2907" y="784"/>
                  </a:lnTo>
                  <a:lnTo>
                    <a:pt x="2943" y="850"/>
                  </a:lnTo>
                  <a:lnTo>
                    <a:pt x="2977" y="917"/>
                  </a:lnTo>
                  <a:lnTo>
                    <a:pt x="3007" y="989"/>
                  </a:lnTo>
                  <a:lnTo>
                    <a:pt x="3032" y="1059"/>
                  </a:lnTo>
                  <a:lnTo>
                    <a:pt x="3056" y="1133"/>
                  </a:lnTo>
                  <a:lnTo>
                    <a:pt x="3075" y="1207"/>
                  </a:lnTo>
                  <a:lnTo>
                    <a:pt x="3083" y="1244"/>
                  </a:lnTo>
                  <a:lnTo>
                    <a:pt x="3095" y="1321"/>
                  </a:lnTo>
                  <a:lnTo>
                    <a:pt x="3106" y="1398"/>
                  </a:lnTo>
                  <a:lnTo>
                    <a:pt x="3113" y="1477"/>
                  </a:lnTo>
                  <a:lnTo>
                    <a:pt x="3114" y="1517"/>
                  </a:lnTo>
                  <a:lnTo>
                    <a:pt x="3114" y="1598"/>
                  </a:lnTo>
                  <a:lnTo>
                    <a:pt x="3113" y="1637"/>
                  </a:lnTo>
                  <a:lnTo>
                    <a:pt x="3106" y="1716"/>
                  </a:lnTo>
                  <a:lnTo>
                    <a:pt x="3095" y="1794"/>
                  </a:lnTo>
                  <a:lnTo>
                    <a:pt x="3083" y="1870"/>
                  </a:lnTo>
                  <a:lnTo>
                    <a:pt x="3075" y="1907"/>
                  </a:lnTo>
                  <a:lnTo>
                    <a:pt x="3056" y="1983"/>
                  </a:lnTo>
                  <a:lnTo>
                    <a:pt x="3032" y="2057"/>
                  </a:lnTo>
                  <a:lnTo>
                    <a:pt x="3007" y="2129"/>
                  </a:lnTo>
                  <a:lnTo>
                    <a:pt x="2977" y="2197"/>
                  </a:lnTo>
                  <a:lnTo>
                    <a:pt x="2943" y="2264"/>
                  </a:lnTo>
                  <a:lnTo>
                    <a:pt x="2907" y="2333"/>
                  </a:lnTo>
                  <a:lnTo>
                    <a:pt x="2849" y="2427"/>
                  </a:lnTo>
                  <a:lnTo>
                    <a:pt x="2826" y="2458"/>
                  </a:lnTo>
                  <a:lnTo>
                    <a:pt x="2758" y="2546"/>
                  </a:lnTo>
                  <a:lnTo>
                    <a:pt x="2684" y="2631"/>
                  </a:lnTo>
                  <a:lnTo>
                    <a:pt x="2631" y="2684"/>
                  </a:lnTo>
                  <a:lnTo>
                    <a:pt x="2604" y="2710"/>
                  </a:lnTo>
                  <a:lnTo>
                    <a:pt x="2576" y="2736"/>
                  </a:lnTo>
                  <a:lnTo>
                    <a:pt x="2518" y="2783"/>
                  </a:lnTo>
                  <a:lnTo>
                    <a:pt x="2489" y="2805"/>
                  </a:lnTo>
                  <a:lnTo>
                    <a:pt x="2458" y="2826"/>
                  </a:lnTo>
                  <a:lnTo>
                    <a:pt x="2427" y="2849"/>
                  </a:lnTo>
                  <a:lnTo>
                    <a:pt x="2396" y="2869"/>
                  </a:lnTo>
                  <a:lnTo>
                    <a:pt x="2363" y="2890"/>
                  </a:lnTo>
                  <a:lnTo>
                    <a:pt x="2332" y="2907"/>
                  </a:lnTo>
                  <a:lnTo>
                    <a:pt x="2301" y="2927"/>
                  </a:lnTo>
                  <a:lnTo>
                    <a:pt x="2264" y="2942"/>
                  </a:lnTo>
                  <a:lnTo>
                    <a:pt x="2232" y="2962"/>
                  </a:lnTo>
                  <a:lnTo>
                    <a:pt x="2198" y="2975"/>
                  </a:lnTo>
                  <a:lnTo>
                    <a:pt x="2163" y="2993"/>
                  </a:lnTo>
                  <a:lnTo>
                    <a:pt x="2127" y="3006"/>
                  </a:lnTo>
                  <a:lnTo>
                    <a:pt x="2093" y="3020"/>
                  </a:lnTo>
                  <a:lnTo>
                    <a:pt x="2057" y="3032"/>
                  </a:lnTo>
                  <a:lnTo>
                    <a:pt x="2021" y="3046"/>
                  </a:lnTo>
                  <a:lnTo>
                    <a:pt x="1909" y="3075"/>
                  </a:lnTo>
                  <a:lnTo>
                    <a:pt x="1870" y="3083"/>
                  </a:lnTo>
                  <a:lnTo>
                    <a:pt x="1755" y="3103"/>
                  </a:lnTo>
                  <a:lnTo>
                    <a:pt x="1716" y="3106"/>
                  </a:lnTo>
                  <a:lnTo>
                    <a:pt x="1677" y="3111"/>
                  </a:lnTo>
                  <a:lnTo>
                    <a:pt x="1598" y="3114"/>
                  </a:lnTo>
                  <a:lnTo>
                    <a:pt x="1517" y="3114"/>
                  </a:lnTo>
                  <a:lnTo>
                    <a:pt x="1438" y="3111"/>
                  </a:lnTo>
                  <a:lnTo>
                    <a:pt x="1398" y="3106"/>
                  </a:lnTo>
                  <a:lnTo>
                    <a:pt x="1359" y="3103"/>
                  </a:lnTo>
                  <a:lnTo>
                    <a:pt x="1245" y="3083"/>
                  </a:lnTo>
                  <a:lnTo>
                    <a:pt x="1207" y="3075"/>
                  </a:lnTo>
                  <a:lnTo>
                    <a:pt x="1096" y="3046"/>
                  </a:lnTo>
                  <a:lnTo>
                    <a:pt x="1059" y="3032"/>
                  </a:lnTo>
                  <a:lnTo>
                    <a:pt x="1024" y="3020"/>
                  </a:lnTo>
                  <a:lnTo>
                    <a:pt x="989" y="3006"/>
                  </a:lnTo>
                  <a:lnTo>
                    <a:pt x="953" y="2993"/>
                  </a:lnTo>
                  <a:lnTo>
                    <a:pt x="917" y="2975"/>
                  </a:lnTo>
                  <a:lnTo>
                    <a:pt x="883" y="2962"/>
                  </a:lnTo>
                  <a:lnTo>
                    <a:pt x="850" y="2942"/>
                  </a:lnTo>
                  <a:lnTo>
                    <a:pt x="816" y="2927"/>
                  </a:lnTo>
                  <a:lnTo>
                    <a:pt x="785" y="2907"/>
                  </a:lnTo>
                  <a:lnTo>
                    <a:pt x="753" y="2890"/>
                  </a:lnTo>
                  <a:lnTo>
                    <a:pt x="719" y="2869"/>
                  </a:lnTo>
                  <a:lnTo>
                    <a:pt x="688" y="2849"/>
                  </a:lnTo>
                  <a:lnTo>
                    <a:pt x="659" y="2826"/>
                  </a:lnTo>
                  <a:lnTo>
                    <a:pt x="628" y="2805"/>
                  </a:lnTo>
                  <a:lnTo>
                    <a:pt x="598" y="2783"/>
                  </a:lnTo>
                  <a:lnTo>
                    <a:pt x="540" y="2736"/>
                  </a:lnTo>
                  <a:lnTo>
                    <a:pt x="511" y="2710"/>
                  </a:lnTo>
                  <a:lnTo>
                    <a:pt x="458" y="2656"/>
                  </a:lnTo>
                  <a:lnTo>
                    <a:pt x="431" y="2631"/>
                  </a:lnTo>
                  <a:lnTo>
                    <a:pt x="357" y="2546"/>
                  </a:lnTo>
                  <a:lnTo>
                    <a:pt x="289" y="2458"/>
                  </a:lnTo>
                  <a:lnTo>
                    <a:pt x="267" y="2427"/>
                  </a:lnTo>
                  <a:lnTo>
                    <a:pt x="208" y="2333"/>
                  </a:lnTo>
                  <a:lnTo>
                    <a:pt x="172" y="2264"/>
                  </a:lnTo>
                  <a:lnTo>
                    <a:pt x="139" y="2197"/>
                  </a:lnTo>
                  <a:lnTo>
                    <a:pt x="110" y="2129"/>
                  </a:lnTo>
                  <a:lnTo>
                    <a:pt x="82" y="2057"/>
                  </a:lnTo>
                  <a:lnTo>
                    <a:pt x="61" y="1983"/>
                  </a:lnTo>
                  <a:lnTo>
                    <a:pt x="40" y="1907"/>
                  </a:lnTo>
                  <a:lnTo>
                    <a:pt x="33" y="1870"/>
                  </a:lnTo>
                  <a:lnTo>
                    <a:pt x="20" y="1794"/>
                  </a:lnTo>
                  <a:lnTo>
                    <a:pt x="9" y="1716"/>
                  </a:lnTo>
                  <a:lnTo>
                    <a:pt x="2" y="1637"/>
                  </a:lnTo>
                  <a:lnTo>
                    <a:pt x="0" y="1598"/>
                  </a:lnTo>
                  <a:lnTo>
                    <a:pt x="0" y="1517"/>
                  </a:lnTo>
                  <a:lnTo>
                    <a:pt x="2" y="1477"/>
                  </a:lnTo>
                  <a:lnTo>
                    <a:pt x="9" y="1398"/>
                  </a:lnTo>
                  <a:lnTo>
                    <a:pt x="20" y="1321"/>
                  </a:lnTo>
                  <a:lnTo>
                    <a:pt x="33" y="1244"/>
                  </a:lnTo>
                  <a:lnTo>
                    <a:pt x="40" y="1207"/>
                  </a:lnTo>
                  <a:lnTo>
                    <a:pt x="61" y="1133"/>
                  </a:lnTo>
                  <a:lnTo>
                    <a:pt x="82" y="1059"/>
                  </a:lnTo>
                  <a:lnTo>
                    <a:pt x="110" y="989"/>
                  </a:lnTo>
                  <a:lnTo>
                    <a:pt x="139" y="917"/>
                  </a:lnTo>
                  <a:lnTo>
                    <a:pt x="172" y="850"/>
                  </a:lnTo>
                  <a:lnTo>
                    <a:pt x="208" y="784"/>
                  </a:lnTo>
                  <a:lnTo>
                    <a:pt x="267" y="687"/>
                  </a:lnTo>
                  <a:lnTo>
                    <a:pt x="312" y="627"/>
                  </a:lnTo>
                  <a:lnTo>
                    <a:pt x="357" y="568"/>
                  </a:lnTo>
                  <a:lnTo>
                    <a:pt x="431" y="483"/>
                  </a:lnTo>
                  <a:lnTo>
                    <a:pt x="483" y="432"/>
                  </a:lnTo>
                  <a:lnTo>
                    <a:pt x="568" y="357"/>
                  </a:lnTo>
                  <a:lnTo>
                    <a:pt x="628" y="311"/>
                  </a:lnTo>
                  <a:lnTo>
                    <a:pt x="688" y="267"/>
                  </a:lnTo>
                  <a:lnTo>
                    <a:pt x="719" y="247"/>
                  </a:lnTo>
                  <a:lnTo>
                    <a:pt x="785" y="207"/>
                  </a:lnTo>
                  <a:lnTo>
                    <a:pt x="816" y="188"/>
                  </a:lnTo>
                  <a:lnTo>
                    <a:pt x="883" y="154"/>
                  </a:lnTo>
                  <a:lnTo>
                    <a:pt x="917" y="139"/>
                  </a:lnTo>
                  <a:lnTo>
                    <a:pt x="989" y="108"/>
                  </a:lnTo>
                  <a:lnTo>
                    <a:pt x="1059" y="82"/>
                  </a:lnTo>
                  <a:lnTo>
                    <a:pt x="1133" y="60"/>
                  </a:lnTo>
                  <a:lnTo>
                    <a:pt x="1207" y="39"/>
                  </a:lnTo>
                  <a:lnTo>
                    <a:pt x="1245" y="33"/>
                  </a:lnTo>
                  <a:lnTo>
                    <a:pt x="1322" y="19"/>
                  </a:lnTo>
                  <a:lnTo>
                    <a:pt x="1398" y="8"/>
                  </a:lnTo>
                  <a:lnTo>
                    <a:pt x="1478" y="2"/>
                  </a:lnTo>
                  <a:lnTo>
                    <a:pt x="1517" y="0"/>
                  </a:lnTo>
                  <a:lnTo>
                    <a:pt x="1557" y="0"/>
                  </a:lnTo>
                  <a:close/>
                </a:path>
              </a:pathLst>
            </a:custGeom>
            <a:solidFill>
              <a:srgbClr val="FFF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mtClean="0"/>
            </a:p>
          </p:txBody>
        </p:sp>
        <p:sp>
          <p:nvSpPr>
            <p:cNvPr id="5151" name="Freeform 21"/>
            <p:cNvSpPr>
              <a:spLocks/>
            </p:cNvSpPr>
            <p:nvPr/>
          </p:nvSpPr>
          <p:spPr bwMode="auto">
            <a:xfrm>
              <a:off x="3808" y="1398"/>
              <a:ext cx="25" cy="52"/>
            </a:xfrm>
            <a:custGeom>
              <a:avLst/>
              <a:gdLst>
                <a:gd name="T0" fmla="*/ 1 w 324"/>
                <a:gd name="T1" fmla="*/ 0 h 686"/>
                <a:gd name="T2" fmla="*/ 1 w 324"/>
                <a:gd name="T3" fmla="*/ 0 h 686"/>
                <a:gd name="T4" fmla="*/ 1 w 324"/>
                <a:gd name="T5" fmla="*/ 0 h 686"/>
                <a:gd name="T6" fmla="*/ 1 w 324"/>
                <a:gd name="T7" fmla="*/ 0 h 686"/>
                <a:gd name="T8" fmla="*/ 1 w 324"/>
                <a:gd name="T9" fmla="*/ 0 h 686"/>
                <a:gd name="T10" fmla="*/ 1 w 324"/>
                <a:gd name="T11" fmla="*/ 0 h 686"/>
                <a:gd name="T12" fmla="*/ 2 w 324"/>
                <a:gd name="T13" fmla="*/ 0 h 686"/>
                <a:gd name="T14" fmla="*/ 2 w 324"/>
                <a:gd name="T15" fmla="*/ 1 h 686"/>
                <a:gd name="T16" fmla="*/ 2 w 324"/>
                <a:gd name="T17" fmla="*/ 1 h 686"/>
                <a:gd name="T18" fmla="*/ 2 w 324"/>
                <a:gd name="T19" fmla="*/ 1 h 686"/>
                <a:gd name="T20" fmla="*/ 2 w 324"/>
                <a:gd name="T21" fmla="*/ 1 h 686"/>
                <a:gd name="T22" fmla="*/ 2 w 324"/>
                <a:gd name="T23" fmla="*/ 1 h 686"/>
                <a:gd name="T24" fmla="*/ 2 w 324"/>
                <a:gd name="T25" fmla="*/ 2 h 686"/>
                <a:gd name="T26" fmla="*/ 2 w 324"/>
                <a:gd name="T27" fmla="*/ 2 h 686"/>
                <a:gd name="T28" fmla="*/ 2 w 324"/>
                <a:gd name="T29" fmla="*/ 2 h 686"/>
                <a:gd name="T30" fmla="*/ 2 w 324"/>
                <a:gd name="T31" fmla="*/ 3 h 686"/>
                <a:gd name="T32" fmla="*/ 2 w 324"/>
                <a:gd name="T33" fmla="*/ 3 h 686"/>
                <a:gd name="T34" fmla="*/ 2 w 324"/>
                <a:gd name="T35" fmla="*/ 3 h 686"/>
                <a:gd name="T36" fmla="*/ 2 w 324"/>
                <a:gd name="T37" fmla="*/ 3 h 686"/>
                <a:gd name="T38" fmla="*/ 2 w 324"/>
                <a:gd name="T39" fmla="*/ 3 h 686"/>
                <a:gd name="T40" fmla="*/ 2 w 324"/>
                <a:gd name="T41" fmla="*/ 3 h 686"/>
                <a:gd name="T42" fmla="*/ 1 w 324"/>
                <a:gd name="T43" fmla="*/ 4 h 686"/>
                <a:gd name="T44" fmla="*/ 1 w 324"/>
                <a:gd name="T45" fmla="*/ 4 h 686"/>
                <a:gd name="T46" fmla="*/ 1 w 324"/>
                <a:gd name="T47" fmla="*/ 4 h 686"/>
                <a:gd name="T48" fmla="*/ 1 w 324"/>
                <a:gd name="T49" fmla="*/ 4 h 686"/>
                <a:gd name="T50" fmla="*/ 1 w 324"/>
                <a:gd name="T51" fmla="*/ 4 h 686"/>
                <a:gd name="T52" fmla="*/ 1 w 324"/>
                <a:gd name="T53" fmla="*/ 4 h 686"/>
                <a:gd name="T54" fmla="*/ 1 w 324"/>
                <a:gd name="T55" fmla="*/ 4 h 686"/>
                <a:gd name="T56" fmla="*/ 1 w 324"/>
                <a:gd name="T57" fmla="*/ 4 h 686"/>
                <a:gd name="T58" fmla="*/ 1 w 324"/>
                <a:gd name="T59" fmla="*/ 4 h 686"/>
                <a:gd name="T60" fmla="*/ 1 w 324"/>
                <a:gd name="T61" fmla="*/ 4 h 686"/>
                <a:gd name="T62" fmla="*/ 1 w 324"/>
                <a:gd name="T63" fmla="*/ 4 h 686"/>
                <a:gd name="T64" fmla="*/ 0 w 324"/>
                <a:gd name="T65" fmla="*/ 4 h 686"/>
                <a:gd name="T66" fmla="*/ 0 w 324"/>
                <a:gd name="T67" fmla="*/ 4 h 686"/>
                <a:gd name="T68" fmla="*/ 0 w 324"/>
                <a:gd name="T69" fmla="*/ 3 h 686"/>
                <a:gd name="T70" fmla="*/ 0 w 324"/>
                <a:gd name="T71" fmla="*/ 3 h 686"/>
                <a:gd name="T72" fmla="*/ 0 w 324"/>
                <a:gd name="T73" fmla="*/ 3 h 686"/>
                <a:gd name="T74" fmla="*/ 0 w 324"/>
                <a:gd name="T75" fmla="*/ 3 h 686"/>
                <a:gd name="T76" fmla="*/ 0 w 324"/>
                <a:gd name="T77" fmla="*/ 2 h 686"/>
                <a:gd name="T78" fmla="*/ 0 w 324"/>
                <a:gd name="T79" fmla="*/ 2 h 686"/>
                <a:gd name="T80" fmla="*/ 0 w 324"/>
                <a:gd name="T81" fmla="*/ 1 h 686"/>
                <a:gd name="T82" fmla="*/ 0 w 324"/>
                <a:gd name="T83" fmla="*/ 1 h 686"/>
                <a:gd name="T84" fmla="*/ 0 w 324"/>
                <a:gd name="T85" fmla="*/ 1 h 686"/>
                <a:gd name="T86" fmla="*/ 0 w 324"/>
                <a:gd name="T87" fmla="*/ 1 h 686"/>
                <a:gd name="T88" fmla="*/ 0 w 324"/>
                <a:gd name="T89" fmla="*/ 0 h 686"/>
                <a:gd name="T90" fmla="*/ 0 w 324"/>
                <a:gd name="T91" fmla="*/ 0 h 686"/>
                <a:gd name="T92" fmla="*/ 1 w 324"/>
                <a:gd name="T93" fmla="*/ 0 h 686"/>
                <a:gd name="T94" fmla="*/ 1 w 324"/>
                <a:gd name="T95" fmla="*/ 0 h 686"/>
                <a:gd name="T96" fmla="*/ 1 w 324"/>
                <a:gd name="T97" fmla="*/ 0 h 686"/>
                <a:gd name="T98" fmla="*/ 1 w 324"/>
                <a:gd name="T99" fmla="*/ 0 h 686"/>
                <a:gd name="T100" fmla="*/ 1 w 324"/>
                <a:gd name="T101" fmla="*/ 0 h 68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324" h="686">
                  <a:moveTo>
                    <a:pt x="161" y="0"/>
                  </a:moveTo>
                  <a:lnTo>
                    <a:pt x="170" y="0"/>
                  </a:lnTo>
                  <a:lnTo>
                    <a:pt x="187" y="3"/>
                  </a:lnTo>
                  <a:lnTo>
                    <a:pt x="195" y="6"/>
                  </a:lnTo>
                  <a:lnTo>
                    <a:pt x="209" y="13"/>
                  </a:lnTo>
                  <a:lnTo>
                    <a:pt x="239" y="41"/>
                  </a:lnTo>
                  <a:lnTo>
                    <a:pt x="265" y="78"/>
                  </a:lnTo>
                  <a:lnTo>
                    <a:pt x="277" y="99"/>
                  </a:lnTo>
                  <a:lnTo>
                    <a:pt x="287" y="125"/>
                  </a:lnTo>
                  <a:lnTo>
                    <a:pt x="297" y="152"/>
                  </a:lnTo>
                  <a:lnTo>
                    <a:pt x="305" y="179"/>
                  </a:lnTo>
                  <a:lnTo>
                    <a:pt x="311" y="208"/>
                  </a:lnTo>
                  <a:lnTo>
                    <a:pt x="321" y="274"/>
                  </a:lnTo>
                  <a:lnTo>
                    <a:pt x="324" y="342"/>
                  </a:lnTo>
                  <a:lnTo>
                    <a:pt x="321" y="413"/>
                  </a:lnTo>
                  <a:lnTo>
                    <a:pt x="311" y="478"/>
                  </a:lnTo>
                  <a:lnTo>
                    <a:pt x="305" y="506"/>
                  </a:lnTo>
                  <a:lnTo>
                    <a:pt x="297" y="534"/>
                  </a:lnTo>
                  <a:lnTo>
                    <a:pt x="287" y="564"/>
                  </a:lnTo>
                  <a:lnTo>
                    <a:pt x="277" y="585"/>
                  </a:lnTo>
                  <a:lnTo>
                    <a:pt x="265" y="608"/>
                  </a:lnTo>
                  <a:lnTo>
                    <a:pt x="239" y="645"/>
                  </a:lnTo>
                  <a:lnTo>
                    <a:pt x="224" y="658"/>
                  </a:lnTo>
                  <a:lnTo>
                    <a:pt x="209" y="671"/>
                  </a:lnTo>
                  <a:lnTo>
                    <a:pt x="195" y="681"/>
                  </a:lnTo>
                  <a:lnTo>
                    <a:pt x="187" y="685"/>
                  </a:lnTo>
                  <a:lnTo>
                    <a:pt x="170" y="686"/>
                  </a:lnTo>
                  <a:lnTo>
                    <a:pt x="154" y="686"/>
                  </a:lnTo>
                  <a:lnTo>
                    <a:pt x="137" y="685"/>
                  </a:lnTo>
                  <a:lnTo>
                    <a:pt x="129" y="681"/>
                  </a:lnTo>
                  <a:lnTo>
                    <a:pt x="115" y="671"/>
                  </a:lnTo>
                  <a:lnTo>
                    <a:pt x="100" y="658"/>
                  </a:lnTo>
                  <a:lnTo>
                    <a:pt x="84" y="645"/>
                  </a:lnTo>
                  <a:lnTo>
                    <a:pt x="72" y="629"/>
                  </a:lnTo>
                  <a:lnTo>
                    <a:pt x="61" y="608"/>
                  </a:lnTo>
                  <a:lnTo>
                    <a:pt x="36" y="564"/>
                  </a:lnTo>
                  <a:lnTo>
                    <a:pt x="12" y="478"/>
                  </a:lnTo>
                  <a:lnTo>
                    <a:pt x="7" y="447"/>
                  </a:lnTo>
                  <a:lnTo>
                    <a:pt x="0" y="378"/>
                  </a:lnTo>
                  <a:lnTo>
                    <a:pt x="0" y="308"/>
                  </a:lnTo>
                  <a:lnTo>
                    <a:pt x="7" y="241"/>
                  </a:lnTo>
                  <a:lnTo>
                    <a:pt x="12" y="208"/>
                  </a:lnTo>
                  <a:lnTo>
                    <a:pt x="36" y="125"/>
                  </a:lnTo>
                  <a:lnTo>
                    <a:pt x="48" y="99"/>
                  </a:lnTo>
                  <a:lnTo>
                    <a:pt x="72" y="58"/>
                  </a:lnTo>
                  <a:lnTo>
                    <a:pt x="84" y="41"/>
                  </a:lnTo>
                  <a:lnTo>
                    <a:pt x="115" y="13"/>
                  </a:lnTo>
                  <a:lnTo>
                    <a:pt x="129" y="6"/>
                  </a:lnTo>
                  <a:lnTo>
                    <a:pt x="137" y="3"/>
                  </a:lnTo>
                  <a:lnTo>
                    <a:pt x="154" y="0"/>
                  </a:lnTo>
                  <a:lnTo>
                    <a:pt x="161"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mtClean="0"/>
            </a:p>
          </p:txBody>
        </p:sp>
        <p:sp>
          <p:nvSpPr>
            <p:cNvPr id="5152" name="Freeform 22"/>
            <p:cNvSpPr>
              <a:spLocks/>
            </p:cNvSpPr>
            <p:nvPr/>
          </p:nvSpPr>
          <p:spPr bwMode="auto">
            <a:xfrm>
              <a:off x="3808" y="1397"/>
              <a:ext cx="25" cy="54"/>
            </a:xfrm>
            <a:custGeom>
              <a:avLst/>
              <a:gdLst>
                <a:gd name="T0" fmla="*/ 1 w 330"/>
                <a:gd name="T1" fmla="*/ 0 h 693"/>
                <a:gd name="T2" fmla="*/ 1 w 330"/>
                <a:gd name="T3" fmla="*/ 0 h 693"/>
                <a:gd name="T4" fmla="*/ 1 w 330"/>
                <a:gd name="T5" fmla="*/ 0 h 693"/>
                <a:gd name="T6" fmla="*/ 1 w 330"/>
                <a:gd name="T7" fmla="*/ 0 h 693"/>
                <a:gd name="T8" fmla="*/ 1 w 330"/>
                <a:gd name="T9" fmla="*/ 0 h 693"/>
                <a:gd name="T10" fmla="*/ 2 w 330"/>
                <a:gd name="T11" fmla="*/ 1 h 693"/>
                <a:gd name="T12" fmla="*/ 2 w 330"/>
                <a:gd name="T13" fmla="*/ 1 h 693"/>
                <a:gd name="T14" fmla="*/ 2 w 330"/>
                <a:gd name="T15" fmla="*/ 2 h 693"/>
                <a:gd name="T16" fmla="*/ 2 w 330"/>
                <a:gd name="T17" fmla="*/ 2 h 693"/>
                <a:gd name="T18" fmla="*/ 2 w 330"/>
                <a:gd name="T19" fmla="*/ 3 h 693"/>
                <a:gd name="T20" fmla="*/ 2 w 330"/>
                <a:gd name="T21" fmla="*/ 4 h 693"/>
                <a:gd name="T22" fmla="*/ 1 w 330"/>
                <a:gd name="T23" fmla="*/ 4 h 693"/>
                <a:gd name="T24" fmla="*/ 1 w 330"/>
                <a:gd name="T25" fmla="*/ 4 h 693"/>
                <a:gd name="T26" fmla="*/ 1 w 330"/>
                <a:gd name="T27" fmla="*/ 4 h 693"/>
                <a:gd name="T28" fmla="*/ 1 w 330"/>
                <a:gd name="T29" fmla="*/ 4 h 693"/>
                <a:gd name="T30" fmla="*/ 1 w 330"/>
                <a:gd name="T31" fmla="*/ 4 h 693"/>
                <a:gd name="T32" fmla="*/ 1 w 330"/>
                <a:gd name="T33" fmla="*/ 4 h 693"/>
                <a:gd name="T34" fmla="*/ 0 w 330"/>
                <a:gd name="T35" fmla="*/ 4 h 693"/>
                <a:gd name="T36" fmla="*/ 0 w 330"/>
                <a:gd name="T37" fmla="*/ 3 h 693"/>
                <a:gd name="T38" fmla="*/ 0 w 330"/>
                <a:gd name="T39" fmla="*/ 2 h 693"/>
                <a:gd name="T40" fmla="*/ 0 w 330"/>
                <a:gd name="T41" fmla="*/ 1 h 693"/>
                <a:gd name="T42" fmla="*/ 0 w 330"/>
                <a:gd name="T43" fmla="*/ 1 h 693"/>
                <a:gd name="T44" fmla="*/ 1 w 330"/>
                <a:gd name="T45" fmla="*/ 0 h 693"/>
                <a:gd name="T46" fmla="*/ 1 w 330"/>
                <a:gd name="T47" fmla="*/ 0 h 693"/>
                <a:gd name="T48" fmla="*/ 1 w 330"/>
                <a:gd name="T49" fmla="*/ 0 h 693"/>
                <a:gd name="T50" fmla="*/ 1 w 330"/>
                <a:gd name="T51" fmla="*/ 0 h 693"/>
                <a:gd name="T52" fmla="*/ 1 w 330"/>
                <a:gd name="T53" fmla="*/ 0 h 693"/>
                <a:gd name="T54" fmla="*/ 1 w 330"/>
                <a:gd name="T55" fmla="*/ 0 h 693"/>
                <a:gd name="T56" fmla="*/ 1 w 330"/>
                <a:gd name="T57" fmla="*/ 0 h 693"/>
                <a:gd name="T58" fmla="*/ 0 w 330"/>
                <a:gd name="T59" fmla="*/ 0 h 693"/>
                <a:gd name="T60" fmla="*/ 0 w 330"/>
                <a:gd name="T61" fmla="*/ 1 h 693"/>
                <a:gd name="T62" fmla="*/ 0 w 330"/>
                <a:gd name="T63" fmla="*/ 2 h 693"/>
                <a:gd name="T64" fmla="*/ 0 w 330"/>
                <a:gd name="T65" fmla="*/ 3 h 693"/>
                <a:gd name="T66" fmla="*/ 0 w 330"/>
                <a:gd name="T67" fmla="*/ 3 h 693"/>
                <a:gd name="T68" fmla="*/ 0 w 330"/>
                <a:gd name="T69" fmla="*/ 4 h 693"/>
                <a:gd name="T70" fmla="*/ 1 w 330"/>
                <a:gd name="T71" fmla="*/ 4 h 693"/>
                <a:gd name="T72" fmla="*/ 1 w 330"/>
                <a:gd name="T73" fmla="*/ 4 h 693"/>
                <a:gd name="T74" fmla="*/ 1 w 330"/>
                <a:gd name="T75" fmla="*/ 4 h 693"/>
                <a:gd name="T76" fmla="*/ 1 w 330"/>
                <a:gd name="T77" fmla="*/ 4 h 693"/>
                <a:gd name="T78" fmla="*/ 1 w 330"/>
                <a:gd name="T79" fmla="*/ 4 h 693"/>
                <a:gd name="T80" fmla="*/ 2 w 330"/>
                <a:gd name="T81" fmla="*/ 4 h 693"/>
                <a:gd name="T82" fmla="*/ 2 w 330"/>
                <a:gd name="T83" fmla="*/ 3 h 693"/>
                <a:gd name="T84" fmla="*/ 2 w 330"/>
                <a:gd name="T85" fmla="*/ 3 h 693"/>
                <a:gd name="T86" fmla="*/ 2 w 330"/>
                <a:gd name="T87" fmla="*/ 2 h 693"/>
                <a:gd name="T88" fmla="*/ 2 w 330"/>
                <a:gd name="T89" fmla="*/ 1 h 693"/>
                <a:gd name="T90" fmla="*/ 2 w 330"/>
                <a:gd name="T91" fmla="*/ 1 h 693"/>
                <a:gd name="T92" fmla="*/ 1 w 330"/>
                <a:gd name="T93" fmla="*/ 0 h 693"/>
                <a:gd name="T94" fmla="*/ 1 w 330"/>
                <a:gd name="T95" fmla="*/ 0 h 693"/>
                <a:gd name="T96" fmla="*/ 1 w 330"/>
                <a:gd name="T97" fmla="*/ 0 h 693"/>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330" h="693">
                  <a:moveTo>
                    <a:pt x="164" y="0"/>
                  </a:moveTo>
                  <a:lnTo>
                    <a:pt x="163" y="0"/>
                  </a:lnTo>
                  <a:lnTo>
                    <a:pt x="162" y="1"/>
                  </a:lnTo>
                  <a:lnTo>
                    <a:pt x="161" y="1"/>
                  </a:lnTo>
                  <a:lnTo>
                    <a:pt x="161" y="2"/>
                  </a:lnTo>
                  <a:lnTo>
                    <a:pt x="161" y="4"/>
                  </a:lnTo>
                  <a:lnTo>
                    <a:pt x="161" y="5"/>
                  </a:lnTo>
                  <a:lnTo>
                    <a:pt x="162" y="6"/>
                  </a:lnTo>
                  <a:lnTo>
                    <a:pt x="163" y="6"/>
                  </a:lnTo>
                  <a:lnTo>
                    <a:pt x="173" y="6"/>
                  </a:lnTo>
                  <a:lnTo>
                    <a:pt x="190" y="10"/>
                  </a:lnTo>
                  <a:lnTo>
                    <a:pt x="189" y="10"/>
                  </a:lnTo>
                  <a:lnTo>
                    <a:pt x="198" y="13"/>
                  </a:lnTo>
                  <a:lnTo>
                    <a:pt x="197" y="13"/>
                  </a:lnTo>
                  <a:lnTo>
                    <a:pt x="211" y="20"/>
                  </a:lnTo>
                  <a:lnTo>
                    <a:pt x="210" y="19"/>
                  </a:lnTo>
                  <a:lnTo>
                    <a:pt x="239" y="47"/>
                  </a:lnTo>
                  <a:lnTo>
                    <a:pt x="266" y="84"/>
                  </a:lnTo>
                  <a:lnTo>
                    <a:pt x="277" y="104"/>
                  </a:lnTo>
                  <a:lnTo>
                    <a:pt x="287" y="130"/>
                  </a:lnTo>
                  <a:lnTo>
                    <a:pt x="287" y="129"/>
                  </a:lnTo>
                  <a:lnTo>
                    <a:pt x="297" y="157"/>
                  </a:lnTo>
                  <a:lnTo>
                    <a:pt x="305" y="184"/>
                  </a:lnTo>
                  <a:lnTo>
                    <a:pt x="305" y="183"/>
                  </a:lnTo>
                  <a:lnTo>
                    <a:pt x="310" y="212"/>
                  </a:lnTo>
                  <a:lnTo>
                    <a:pt x="321" y="278"/>
                  </a:lnTo>
                  <a:lnTo>
                    <a:pt x="325" y="346"/>
                  </a:lnTo>
                  <a:lnTo>
                    <a:pt x="321" y="417"/>
                  </a:lnTo>
                  <a:lnTo>
                    <a:pt x="321" y="416"/>
                  </a:lnTo>
                  <a:lnTo>
                    <a:pt x="310" y="482"/>
                  </a:lnTo>
                  <a:lnTo>
                    <a:pt x="305" y="510"/>
                  </a:lnTo>
                  <a:lnTo>
                    <a:pt x="305" y="509"/>
                  </a:lnTo>
                  <a:lnTo>
                    <a:pt x="297" y="537"/>
                  </a:lnTo>
                  <a:lnTo>
                    <a:pt x="287" y="567"/>
                  </a:lnTo>
                  <a:lnTo>
                    <a:pt x="287" y="566"/>
                  </a:lnTo>
                  <a:lnTo>
                    <a:pt x="277" y="588"/>
                  </a:lnTo>
                  <a:lnTo>
                    <a:pt x="266" y="610"/>
                  </a:lnTo>
                  <a:lnTo>
                    <a:pt x="239" y="648"/>
                  </a:lnTo>
                  <a:lnTo>
                    <a:pt x="239" y="647"/>
                  </a:lnTo>
                  <a:lnTo>
                    <a:pt x="226" y="661"/>
                  </a:lnTo>
                  <a:lnTo>
                    <a:pt x="211" y="673"/>
                  </a:lnTo>
                  <a:lnTo>
                    <a:pt x="197" y="683"/>
                  </a:lnTo>
                  <a:lnTo>
                    <a:pt x="189" y="686"/>
                  </a:lnTo>
                  <a:lnTo>
                    <a:pt x="190" y="686"/>
                  </a:lnTo>
                  <a:lnTo>
                    <a:pt x="173" y="688"/>
                  </a:lnTo>
                  <a:lnTo>
                    <a:pt x="157" y="688"/>
                  </a:lnTo>
                  <a:lnTo>
                    <a:pt x="141" y="686"/>
                  </a:lnTo>
                  <a:lnTo>
                    <a:pt x="142" y="686"/>
                  </a:lnTo>
                  <a:lnTo>
                    <a:pt x="133" y="683"/>
                  </a:lnTo>
                  <a:lnTo>
                    <a:pt x="134" y="683"/>
                  </a:lnTo>
                  <a:lnTo>
                    <a:pt x="119" y="673"/>
                  </a:lnTo>
                  <a:lnTo>
                    <a:pt x="105" y="661"/>
                  </a:lnTo>
                  <a:lnTo>
                    <a:pt x="89" y="647"/>
                  </a:lnTo>
                  <a:lnTo>
                    <a:pt x="89" y="648"/>
                  </a:lnTo>
                  <a:lnTo>
                    <a:pt x="77" y="631"/>
                  </a:lnTo>
                  <a:lnTo>
                    <a:pt x="77" y="632"/>
                  </a:lnTo>
                  <a:lnTo>
                    <a:pt x="66" y="610"/>
                  </a:lnTo>
                  <a:lnTo>
                    <a:pt x="42" y="566"/>
                  </a:lnTo>
                  <a:lnTo>
                    <a:pt x="42" y="567"/>
                  </a:lnTo>
                  <a:lnTo>
                    <a:pt x="18" y="481"/>
                  </a:lnTo>
                  <a:lnTo>
                    <a:pt x="18" y="482"/>
                  </a:lnTo>
                  <a:lnTo>
                    <a:pt x="13" y="451"/>
                  </a:lnTo>
                  <a:lnTo>
                    <a:pt x="6" y="382"/>
                  </a:lnTo>
                  <a:lnTo>
                    <a:pt x="6" y="312"/>
                  </a:lnTo>
                  <a:lnTo>
                    <a:pt x="13" y="245"/>
                  </a:lnTo>
                  <a:lnTo>
                    <a:pt x="18" y="212"/>
                  </a:lnTo>
                  <a:lnTo>
                    <a:pt x="18" y="213"/>
                  </a:lnTo>
                  <a:lnTo>
                    <a:pt x="42" y="129"/>
                  </a:lnTo>
                  <a:lnTo>
                    <a:pt x="42" y="130"/>
                  </a:lnTo>
                  <a:lnTo>
                    <a:pt x="53" y="104"/>
                  </a:lnTo>
                  <a:lnTo>
                    <a:pt x="77" y="63"/>
                  </a:lnTo>
                  <a:lnTo>
                    <a:pt x="89" y="47"/>
                  </a:lnTo>
                  <a:lnTo>
                    <a:pt x="120" y="19"/>
                  </a:lnTo>
                  <a:lnTo>
                    <a:pt x="119" y="20"/>
                  </a:lnTo>
                  <a:lnTo>
                    <a:pt x="133" y="13"/>
                  </a:lnTo>
                  <a:lnTo>
                    <a:pt x="141" y="10"/>
                  </a:lnTo>
                  <a:lnTo>
                    <a:pt x="157" y="6"/>
                  </a:lnTo>
                  <a:lnTo>
                    <a:pt x="165" y="6"/>
                  </a:lnTo>
                  <a:lnTo>
                    <a:pt x="167" y="5"/>
                  </a:lnTo>
                  <a:lnTo>
                    <a:pt x="168" y="4"/>
                  </a:lnTo>
                  <a:lnTo>
                    <a:pt x="168" y="2"/>
                  </a:lnTo>
                  <a:lnTo>
                    <a:pt x="167" y="1"/>
                  </a:lnTo>
                  <a:lnTo>
                    <a:pt x="165" y="0"/>
                  </a:lnTo>
                  <a:lnTo>
                    <a:pt x="164" y="0"/>
                  </a:lnTo>
                  <a:lnTo>
                    <a:pt x="157" y="0"/>
                  </a:lnTo>
                  <a:lnTo>
                    <a:pt x="140" y="4"/>
                  </a:lnTo>
                  <a:lnTo>
                    <a:pt x="131" y="8"/>
                  </a:lnTo>
                  <a:lnTo>
                    <a:pt x="116" y="15"/>
                  </a:lnTo>
                  <a:lnTo>
                    <a:pt x="85" y="43"/>
                  </a:lnTo>
                  <a:lnTo>
                    <a:pt x="73" y="60"/>
                  </a:lnTo>
                  <a:lnTo>
                    <a:pt x="48" y="101"/>
                  </a:lnTo>
                  <a:lnTo>
                    <a:pt x="37" y="127"/>
                  </a:lnTo>
                  <a:lnTo>
                    <a:pt x="37" y="128"/>
                  </a:lnTo>
                  <a:lnTo>
                    <a:pt x="12" y="211"/>
                  </a:lnTo>
                  <a:lnTo>
                    <a:pt x="12" y="212"/>
                  </a:lnTo>
                  <a:lnTo>
                    <a:pt x="7" y="244"/>
                  </a:lnTo>
                  <a:lnTo>
                    <a:pt x="0" y="312"/>
                  </a:lnTo>
                  <a:lnTo>
                    <a:pt x="0" y="382"/>
                  </a:lnTo>
                  <a:lnTo>
                    <a:pt x="7" y="451"/>
                  </a:lnTo>
                  <a:lnTo>
                    <a:pt x="12" y="482"/>
                  </a:lnTo>
                  <a:lnTo>
                    <a:pt x="12" y="483"/>
                  </a:lnTo>
                  <a:lnTo>
                    <a:pt x="37" y="568"/>
                  </a:lnTo>
                  <a:lnTo>
                    <a:pt x="37" y="569"/>
                  </a:lnTo>
                  <a:lnTo>
                    <a:pt x="61" y="613"/>
                  </a:lnTo>
                  <a:lnTo>
                    <a:pt x="73" y="634"/>
                  </a:lnTo>
                  <a:lnTo>
                    <a:pt x="85" y="651"/>
                  </a:lnTo>
                  <a:lnTo>
                    <a:pt x="101" y="665"/>
                  </a:lnTo>
                  <a:lnTo>
                    <a:pt x="116" y="677"/>
                  </a:lnTo>
                  <a:lnTo>
                    <a:pt x="116" y="678"/>
                  </a:lnTo>
                  <a:lnTo>
                    <a:pt x="131" y="688"/>
                  </a:lnTo>
                  <a:lnTo>
                    <a:pt x="139" y="691"/>
                  </a:lnTo>
                  <a:lnTo>
                    <a:pt x="140" y="692"/>
                  </a:lnTo>
                  <a:lnTo>
                    <a:pt x="157" y="693"/>
                  </a:lnTo>
                  <a:lnTo>
                    <a:pt x="173" y="693"/>
                  </a:lnTo>
                  <a:lnTo>
                    <a:pt x="190" y="692"/>
                  </a:lnTo>
                  <a:lnTo>
                    <a:pt x="191" y="691"/>
                  </a:lnTo>
                  <a:lnTo>
                    <a:pt x="200" y="688"/>
                  </a:lnTo>
                  <a:lnTo>
                    <a:pt x="214" y="678"/>
                  </a:lnTo>
                  <a:lnTo>
                    <a:pt x="214" y="677"/>
                  </a:lnTo>
                  <a:lnTo>
                    <a:pt x="229" y="665"/>
                  </a:lnTo>
                  <a:lnTo>
                    <a:pt x="244" y="651"/>
                  </a:lnTo>
                  <a:lnTo>
                    <a:pt x="271" y="613"/>
                  </a:lnTo>
                  <a:lnTo>
                    <a:pt x="282" y="591"/>
                  </a:lnTo>
                  <a:lnTo>
                    <a:pt x="292" y="569"/>
                  </a:lnTo>
                  <a:lnTo>
                    <a:pt x="292" y="568"/>
                  </a:lnTo>
                  <a:lnTo>
                    <a:pt x="302" y="539"/>
                  </a:lnTo>
                  <a:lnTo>
                    <a:pt x="311" y="511"/>
                  </a:lnTo>
                  <a:lnTo>
                    <a:pt x="317" y="482"/>
                  </a:lnTo>
                  <a:lnTo>
                    <a:pt x="327" y="417"/>
                  </a:lnTo>
                  <a:lnTo>
                    <a:pt x="330" y="346"/>
                  </a:lnTo>
                  <a:lnTo>
                    <a:pt x="327" y="278"/>
                  </a:lnTo>
                  <a:lnTo>
                    <a:pt x="327" y="277"/>
                  </a:lnTo>
                  <a:lnTo>
                    <a:pt x="317" y="212"/>
                  </a:lnTo>
                  <a:lnTo>
                    <a:pt x="311" y="183"/>
                  </a:lnTo>
                  <a:lnTo>
                    <a:pt x="311" y="182"/>
                  </a:lnTo>
                  <a:lnTo>
                    <a:pt x="302" y="155"/>
                  </a:lnTo>
                  <a:lnTo>
                    <a:pt x="292" y="128"/>
                  </a:lnTo>
                  <a:lnTo>
                    <a:pt x="292" y="127"/>
                  </a:lnTo>
                  <a:lnTo>
                    <a:pt x="283" y="101"/>
                  </a:lnTo>
                  <a:lnTo>
                    <a:pt x="282" y="101"/>
                  </a:lnTo>
                  <a:lnTo>
                    <a:pt x="271" y="81"/>
                  </a:lnTo>
                  <a:lnTo>
                    <a:pt x="244" y="43"/>
                  </a:lnTo>
                  <a:lnTo>
                    <a:pt x="214" y="15"/>
                  </a:lnTo>
                  <a:lnTo>
                    <a:pt x="200" y="8"/>
                  </a:lnTo>
                  <a:lnTo>
                    <a:pt x="199" y="8"/>
                  </a:lnTo>
                  <a:lnTo>
                    <a:pt x="191" y="4"/>
                  </a:lnTo>
                  <a:lnTo>
                    <a:pt x="190" y="4"/>
                  </a:lnTo>
                  <a:lnTo>
                    <a:pt x="173" y="0"/>
                  </a:lnTo>
                  <a:lnTo>
                    <a:pt x="164"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mtClean="0"/>
            </a:p>
          </p:txBody>
        </p:sp>
        <p:sp>
          <p:nvSpPr>
            <p:cNvPr id="5153" name="Freeform 23"/>
            <p:cNvSpPr>
              <a:spLocks/>
            </p:cNvSpPr>
            <p:nvPr/>
          </p:nvSpPr>
          <p:spPr bwMode="auto">
            <a:xfrm>
              <a:off x="3887" y="1397"/>
              <a:ext cx="25" cy="53"/>
            </a:xfrm>
            <a:custGeom>
              <a:avLst/>
              <a:gdLst>
                <a:gd name="T0" fmla="*/ 1 w 325"/>
                <a:gd name="T1" fmla="*/ 0 h 689"/>
                <a:gd name="T2" fmla="*/ 1 w 325"/>
                <a:gd name="T3" fmla="*/ 0 h 689"/>
                <a:gd name="T4" fmla="*/ 1 w 325"/>
                <a:gd name="T5" fmla="*/ 0 h 689"/>
                <a:gd name="T6" fmla="*/ 1 w 325"/>
                <a:gd name="T7" fmla="*/ 0 h 689"/>
                <a:gd name="T8" fmla="*/ 1 w 325"/>
                <a:gd name="T9" fmla="*/ 0 h 689"/>
                <a:gd name="T10" fmla="*/ 1 w 325"/>
                <a:gd name="T11" fmla="*/ 0 h 689"/>
                <a:gd name="T12" fmla="*/ 1 w 325"/>
                <a:gd name="T13" fmla="*/ 0 h 689"/>
                <a:gd name="T14" fmla="*/ 2 w 325"/>
                <a:gd name="T15" fmla="*/ 0 h 689"/>
                <a:gd name="T16" fmla="*/ 2 w 325"/>
                <a:gd name="T17" fmla="*/ 1 h 689"/>
                <a:gd name="T18" fmla="*/ 2 w 325"/>
                <a:gd name="T19" fmla="*/ 1 h 689"/>
                <a:gd name="T20" fmla="*/ 2 w 325"/>
                <a:gd name="T21" fmla="*/ 1 h 689"/>
                <a:gd name="T22" fmla="*/ 2 w 325"/>
                <a:gd name="T23" fmla="*/ 1 h 689"/>
                <a:gd name="T24" fmla="*/ 2 w 325"/>
                <a:gd name="T25" fmla="*/ 1 h 689"/>
                <a:gd name="T26" fmla="*/ 2 w 325"/>
                <a:gd name="T27" fmla="*/ 2 h 689"/>
                <a:gd name="T28" fmla="*/ 2 w 325"/>
                <a:gd name="T29" fmla="*/ 2 h 689"/>
                <a:gd name="T30" fmla="*/ 2 w 325"/>
                <a:gd name="T31" fmla="*/ 2 h 689"/>
                <a:gd name="T32" fmla="*/ 2 w 325"/>
                <a:gd name="T33" fmla="*/ 3 h 689"/>
                <a:gd name="T34" fmla="*/ 2 w 325"/>
                <a:gd name="T35" fmla="*/ 3 h 689"/>
                <a:gd name="T36" fmla="*/ 2 w 325"/>
                <a:gd name="T37" fmla="*/ 3 h 689"/>
                <a:gd name="T38" fmla="*/ 2 w 325"/>
                <a:gd name="T39" fmla="*/ 3 h 689"/>
                <a:gd name="T40" fmla="*/ 2 w 325"/>
                <a:gd name="T41" fmla="*/ 4 h 689"/>
                <a:gd name="T42" fmla="*/ 2 w 325"/>
                <a:gd name="T43" fmla="*/ 4 h 689"/>
                <a:gd name="T44" fmla="*/ 1 w 325"/>
                <a:gd name="T45" fmla="*/ 4 h 689"/>
                <a:gd name="T46" fmla="*/ 1 w 325"/>
                <a:gd name="T47" fmla="*/ 4 h 689"/>
                <a:gd name="T48" fmla="*/ 1 w 325"/>
                <a:gd name="T49" fmla="*/ 4 h 689"/>
                <a:gd name="T50" fmla="*/ 1 w 325"/>
                <a:gd name="T51" fmla="*/ 4 h 689"/>
                <a:gd name="T52" fmla="*/ 1 w 325"/>
                <a:gd name="T53" fmla="*/ 4 h 689"/>
                <a:gd name="T54" fmla="*/ 1 w 325"/>
                <a:gd name="T55" fmla="*/ 4 h 689"/>
                <a:gd name="T56" fmla="*/ 1 w 325"/>
                <a:gd name="T57" fmla="*/ 4 h 689"/>
                <a:gd name="T58" fmla="*/ 1 w 325"/>
                <a:gd name="T59" fmla="*/ 4 h 689"/>
                <a:gd name="T60" fmla="*/ 1 w 325"/>
                <a:gd name="T61" fmla="*/ 4 h 689"/>
                <a:gd name="T62" fmla="*/ 1 w 325"/>
                <a:gd name="T63" fmla="*/ 4 h 689"/>
                <a:gd name="T64" fmla="*/ 1 w 325"/>
                <a:gd name="T65" fmla="*/ 4 h 689"/>
                <a:gd name="T66" fmla="*/ 1 w 325"/>
                <a:gd name="T67" fmla="*/ 4 h 689"/>
                <a:gd name="T68" fmla="*/ 1 w 325"/>
                <a:gd name="T69" fmla="*/ 4 h 689"/>
                <a:gd name="T70" fmla="*/ 1 w 325"/>
                <a:gd name="T71" fmla="*/ 4 h 689"/>
                <a:gd name="T72" fmla="*/ 0 w 325"/>
                <a:gd name="T73" fmla="*/ 4 h 689"/>
                <a:gd name="T74" fmla="*/ 0 w 325"/>
                <a:gd name="T75" fmla="*/ 4 h 689"/>
                <a:gd name="T76" fmla="*/ 0 w 325"/>
                <a:gd name="T77" fmla="*/ 3 h 689"/>
                <a:gd name="T78" fmla="*/ 0 w 325"/>
                <a:gd name="T79" fmla="*/ 3 h 689"/>
                <a:gd name="T80" fmla="*/ 0 w 325"/>
                <a:gd name="T81" fmla="*/ 3 h 689"/>
                <a:gd name="T82" fmla="*/ 0 w 325"/>
                <a:gd name="T83" fmla="*/ 3 h 689"/>
                <a:gd name="T84" fmla="*/ 0 w 325"/>
                <a:gd name="T85" fmla="*/ 2 h 689"/>
                <a:gd name="T86" fmla="*/ 0 w 325"/>
                <a:gd name="T87" fmla="*/ 2 h 689"/>
                <a:gd name="T88" fmla="*/ 0 w 325"/>
                <a:gd name="T89" fmla="*/ 2 h 689"/>
                <a:gd name="T90" fmla="*/ 0 w 325"/>
                <a:gd name="T91" fmla="*/ 1 h 689"/>
                <a:gd name="T92" fmla="*/ 0 w 325"/>
                <a:gd name="T93" fmla="*/ 1 h 689"/>
                <a:gd name="T94" fmla="*/ 0 w 325"/>
                <a:gd name="T95" fmla="*/ 1 h 689"/>
                <a:gd name="T96" fmla="*/ 0 w 325"/>
                <a:gd name="T97" fmla="*/ 1 h 689"/>
                <a:gd name="T98" fmla="*/ 0 w 325"/>
                <a:gd name="T99" fmla="*/ 0 h 689"/>
                <a:gd name="T100" fmla="*/ 1 w 325"/>
                <a:gd name="T101" fmla="*/ 0 h 689"/>
                <a:gd name="T102" fmla="*/ 1 w 325"/>
                <a:gd name="T103" fmla="*/ 0 h 689"/>
                <a:gd name="T104" fmla="*/ 1 w 325"/>
                <a:gd name="T105" fmla="*/ 0 h 689"/>
                <a:gd name="T106" fmla="*/ 1 w 325"/>
                <a:gd name="T107" fmla="*/ 0 h 689"/>
                <a:gd name="T108" fmla="*/ 1 w 325"/>
                <a:gd name="T109" fmla="*/ 0 h 689"/>
                <a:gd name="T110" fmla="*/ 1 w 325"/>
                <a:gd name="T111" fmla="*/ 0 h 689"/>
                <a:gd name="T112" fmla="*/ 1 w 325"/>
                <a:gd name="T113" fmla="*/ 0 h 689"/>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325" h="689">
                  <a:moveTo>
                    <a:pt x="166" y="0"/>
                  </a:moveTo>
                  <a:lnTo>
                    <a:pt x="172" y="0"/>
                  </a:lnTo>
                  <a:lnTo>
                    <a:pt x="189" y="5"/>
                  </a:lnTo>
                  <a:lnTo>
                    <a:pt x="197" y="8"/>
                  </a:lnTo>
                  <a:lnTo>
                    <a:pt x="212" y="15"/>
                  </a:lnTo>
                  <a:lnTo>
                    <a:pt x="226" y="26"/>
                  </a:lnTo>
                  <a:lnTo>
                    <a:pt x="241" y="42"/>
                  </a:lnTo>
                  <a:lnTo>
                    <a:pt x="254" y="59"/>
                  </a:lnTo>
                  <a:lnTo>
                    <a:pt x="279" y="100"/>
                  </a:lnTo>
                  <a:lnTo>
                    <a:pt x="289" y="126"/>
                  </a:lnTo>
                  <a:lnTo>
                    <a:pt x="297" y="152"/>
                  </a:lnTo>
                  <a:lnTo>
                    <a:pt x="314" y="209"/>
                  </a:lnTo>
                  <a:lnTo>
                    <a:pt x="320" y="242"/>
                  </a:lnTo>
                  <a:lnTo>
                    <a:pt x="325" y="309"/>
                  </a:lnTo>
                  <a:lnTo>
                    <a:pt x="325" y="379"/>
                  </a:lnTo>
                  <a:lnTo>
                    <a:pt x="321" y="412"/>
                  </a:lnTo>
                  <a:lnTo>
                    <a:pt x="320" y="447"/>
                  </a:lnTo>
                  <a:lnTo>
                    <a:pt x="314" y="478"/>
                  </a:lnTo>
                  <a:lnTo>
                    <a:pt x="297" y="535"/>
                  </a:lnTo>
                  <a:lnTo>
                    <a:pt x="289" y="563"/>
                  </a:lnTo>
                  <a:lnTo>
                    <a:pt x="266" y="609"/>
                  </a:lnTo>
                  <a:lnTo>
                    <a:pt x="254" y="630"/>
                  </a:lnTo>
                  <a:lnTo>
                    <a:pt x="241" y="645"/>
                  </a:lnTo>
                  <a:lnTo>
                    <a:pt x="226" y="660"/>
                  </a:lnTo>
                  <a:lnTo>
                    <a:pt x="212" y="673"/>
                  </a:lnTo>
                  <a:lnTo>
                    <a:pt x="197" y="683"/>
                  </a:lnTo>
                  <a:lnTo>
                    <a:pt x="189" y="684"/>
                  </a:lnTo>
                  <a:lnTo>
                    <a:pt x="181" y="688"/>
                  </a:lnTo>
                  <a:lnTo>
                    <a:pt x="172" y="689"/>
                  </a:lnTo>
                  <a:lnTo>
                    <a:pt x="156" y="689"/>
                  </a:lnTo>
                  <a:lnTo>
                    <a:pt x="148" y="688"/>
                  </a:lnTo>
                  <a:lnTo>
                    <a:pt x="140" y="684"/>
                  </a:lnTo>
                  <a:lnTo>
                    <a:pt x="131" y="683"/>
                  </a:lnTo>
                  <a:lnTo>
                    <a:pt x="117" y="673"/>
                  </a:lnTo>
                  <a:lnTo>
                    <a:pt x="102" y="660"/>
                  </a:lnTo>
                  <a:lnTo>
                    <a:pt x="86" y="645"/>
                  </a:lnTo>
                  <a:lnTo>
                    <a:pt x="74" y="630"/>
                  </a:lnTo>
                  <a:lnTo>
                    <a:pt x="61" y="609"/>
                  </a:lnTo>
                  <a:lnTo>
                    <a:pt x="48" y="586"/>
                  </a:lnTo>
                  <a:lnTo>
                    <a:pt x="30" y="535"/>
                  </a:lnTo>
                  <a:lnTo>
                    <a:pt x="22" y="508"/>
                  </a:lnTo>
                  <a:lnTo>
                    <a:pt x="14" y="478"/>
                  </a:lnTo>
                  <a:lnTo>
                    <a:pt x="6" y="412"/>
                  </a:lnTo>
                  <a:lnTo>
                    <a:pt x="0" y="344"/>
                  </a:lnTo>
                  <a:lnTo>
                    <a:pt x="6" y="275"/>
                  </a:lnTo>
                  <a:lnTo>
                    <a:pt x="14" y="209"/>
                  </a:lnTo>
                  <a:lnTo>
                    <a:pt x="22" y="180"/>
                  </a:lnTo>
                  <a:lnTo>
                    <a:pt x="30" y="152"/>
                  </a:lnTo>
                  <a:lnTo>
                    <a:pt x="48" y="100"/>
                  </a:lnTo>
                  <a:lnTo>
                    <a:pt x="61" y="80"/>
                  </a:lnTo>
                  <a:lnTo>
                    <a:pt x="86" y="42"/>
                  </a:lnTo>
                  <a:lnTo>
                    <a:pt x="102" y="26"/>
                  </a:lnTo>
                  <a:lnTo>
                    <a:pt x="117" y="15"/>
                  </a:lnTo>
                  <a:lnTo>
                    <a:pt x="131" y="8"/>
                  </a:lnTo>
                  <a:lnTo>
                    <a:pt x="140" y="5"/>
                  </a:lnTo>
                  <a:lnTo>
                    <a:pt x="156" y="0"/>
                  </a:lnTo>
                  <a:lnTo>
                    <a:pt x="16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mtClean="0"/>
            </a:p>
          </p:txBody>
        </p:sp>
        <p:sp>
          <p:nvSpPr>
            <p:cNvPr id="5154" name="Freeform 24"/>
            <p:cNvSpPr>
              <a:spLocks/>
            </p:cNvSpPr>
            <p:nvPr/>
          </p:nvSpPr>
          <p:spPr bwMode="auto">
            <a:xfrm>
              <a:off x="3887" y="1397"/>
              <a:ext cx="25" cy="54"/>
            </a:xfrm>
            <a:custGeom>
              <a:avLst/>
              <a:gdLst>
                <a:gd name="T0" fmla="*/ 1 w 330"/>
                <a:gd name="T1" fmla="*/ 0 h 695"/>
                <a:gd name="T2" fmla="*/ 1 w 330"/>
                <a:gd name="T3" fmla="*/ 0 h 695"/>
                <a:gd name="T4" fmla="*/ 1 w 330"/>
                <a:gd name="T5" fmla="*/ 0 h 695"/>
                <a:gd name="T6" fmla="*/ 1 w 330"/>
                <a:gd name="T7" fmla="*/ 0 h 695"/>
                <a:gd name="T8" fmla="*/ 1 w 330"/>
                <a:gd name="T9" fmla="*/ 0 h 695"/>
                <a:gd name="T10" fmla="*/ 1 w 330"/>
                <a:gd name="T11" fmla="*/ 0 h 695"/>
                <a:gd name="T12" fmla="*/ 2 w 330"/>
                <a:gd name="T13" fmla="*/ 1 h 695"/>
                <a:gd name="T14" fmla="*/ 2 w 330"/>
                <a:gd name="T15" fmla="*/ 1 h 695"/>
                <a:gd name="T16" fmla="*/ 2 w 330"/>
                <a:gd name="T17" fmla="*/ 2 h 695"/>
                <a:gd name="T18" fmla="*/ 2 w 330"/>
                <a:gd name="T19" fmla="*/ 3 h 695"/>
                <a:gd name="T20" fmla="*/ 2 w 330"/>
                <a:gd name="T21" fmla="*/ 3 h 695"/>
                <a:gd name="T22" fmla="*/ 2 w 330"/>
                <a:gd name="T23" fmla="*/ 4 h 695"/>
                <a:gd name="T24" fmla="*/ 1 w 330"/>
                <a:gd name="T25" fmla="*/ 4 h 695"/>
                <a:gd name="T26" fmla="*/ 1 w 330"/>
                <a:gd name="T27" fmla="*/ 4 h 695"/>
                <a:gd name="T28" fmla="*/ 1 w 330"/>
                <a:gd name="T29" fmla="*/ 4 h 695"/>
                <a:gd name="T30" fmla="*/ 1 w 330"/>
                <a:gd name="T31" fmla="*/ 4 h 695"/>
                <a:gd name="T32" fmla="*/ 1 w 330"/>
                <a:gd name="T33" fmla="*/ 4 h 695"/>
                <a:gd name="T34" fmla="*/ 1 w 330"/>
                <a:gd name="T35" fmla="*/ 4 h 695"/>
                <a:gd name="T36" fmla="*/ 1 w 330"/>
                <a:gd name="T37" fmla="*/ 4 h 695"/>
                <a:gd name="T38" fmla="*/ 0 w 330"/>
                <a:gd name="T39" fmla="*/ 4 h 695"/>
                <a:gd name="T40" fmla="*/ 0 w 330"/>
                <a:gd name="T41" fmla="*/ 3 h 695"/>
                <a:gd name="T42" fmla="*/ 0 w 330"/>
                <a:gd name="T43" fmla="*/ 2 h 695"/>
                <a:gd name="T44" fmla="*/ 0 w 330"/>
                <a:gd name="T45" fmla="*/ 1 h 695"/>
                <a:gd name="T46" fmla="*/ 0 w 330"/>
                <a:gd name="T47" fmla="*/ 1 h 695"/>
                <a:gd name="T48" fmla="*/ 1 w 330"/>
                <a:gd name="T49" fmla="*/ 0 h 695"/>
                <a:gd name="T50" fmla="*/ 1 w 330"/>
                <a:gd name="T51" fmla="*/ 0 h 695"/>
                <a:gd name="T52" fmla="*/ 1 w 330"/>
                <a:gd name="T53" fmla="*/ 0 h 695"/>
                <a:gd name="T54" fmla="*/ 1 w 330"/>
                <a:gd name="T55" fmla="*/ 0 h 695"/>
                <a:gd name="T56" fmla="*/ 1 w 330"/>
                <a:gd name="T57" fmla="*/ 0 h 695"/>
                <a:gd name="T58" fmla="*/ 1 w 330"/>
                <a:gd name="T59" fmla="*/ 0 h 695"/>
                <a:gd name="T60" fmla="*/ 1 w 330"/>
                <a:gd name="T61" fmla="*/ 0 h 695"/>
                <a:gd name="T62" fmla="*/ 1 w 330"/>
                <a:gd name="T63" fmla="*/ 0 h 695"/>
                <a:gd name="T64" fmla="*/ 0 w 330"/>
                <a:gd name="T65" fmla="*/ 0 h 695"/>
                <a:gd name="T66" fmla="*/ 0 w 330"/>
                <a:gd name="T67" fmla="*/ 1 h 695"/>
                <a:gd name="T68" fmla="*/ 0 w 330"/>
                <a:gd name="T69" fmla="*/ 2 h 695"/>
                <a:gd name="T70" fmla="*/ 0 w 330"/>
                <a:gd name="T71" fmla="*/ 3 h 695"/>
                <a:gd name="T72" fmla="*/ 0 w 330"/>
                <a:gd name="T73" fmla="*/ 4 h 695"/>
                <a:gd name="T74" fmla="*/ 0 w 330"/>
                <a:gd name="T75" fmla="*/ 4 h 695"/>
                <a:gd name="T76" fmla="*/ 1 w 330"/>
                <a:gd name="T77" fmla="*/ 4 h 695"/>
                <a:gd name="T78" fmla="*/ 1 w 330"/>
                <a:gd name="T79" fmla="*/ 4 h 695"/>
                <a:gd name="T80" fmla="*/ 1 w 330"/>
                <a:gd name="T81" fmla="*/ 4 h 695"/>
                <a:gd name="T82" fmla="*/ 1 w 330"/>
                <a:gd name="T83" fmla="*/ 4 h 695"/>
                <a:gd name="T84" fmla="*/ 1 w 330"/>
                <a:gd name="T85" fmla="*/ 4 h 695"/>
                <a:gd name="T86" fmla="*/ 1 w 330"/>
                <a:gd name="T87" fmla="*/ 4 h 695"/>
                <a:gd name="T88" fmla="*/ 2 w 330"/>
                <a:gd name="T89" fmla="*/ 4 h 695"/>
                <a:gd name="T90" fmla="*/ 2 w 330"/>
                <a:gd name="T91" fmla="*/ 3 h 695"/>
                <a:gd name="T92" fmla="*/ 2 w 330"/>
                <a:gd name="T93" fmla="*/ 3 h 695"/>
                <a:gd name="T94" fmla="*/ 2 w 330"/>
                <a:gd name="T95" fmla="*/ 2 h 695"/>
                <a:gd name="T96" fmla="*/ 2 w 330"/>
                <a:gd name="T97" fmla="*/ 1 h 695"/>
                <a:gd name="T98" fmla="*/ 2 w 330"/>
                <a:gd name="T99" fmla="*/ 1 h 695"/>
                <a:gd name="T100" fmla="*/ 2 w 330"/>
                <a:gd name="T101" fmla="*/ 0 h 695"/>
                <a:gd name="T102" fmla="*/ 1 w 330"/>
                <a:gd name="T103" fmla="*/ 0 h 695"/>
                <a:gd name="T104" fmla="*/ 1 w 330"/>
                <a:gd name="T105" fmla="*/ 0 h 695"/>
                <a:gd name="T106" fmla="*/ 1 w 330"/>
                <a:gd name="T107" fmla="*/ 0 h 695"/>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330" h="695">
                  <a:moveTo>
                    <a:pt x="168" y="0"/>
                  </a:moveTo>
                  <a:lnTo>
                    <a:pt x="167" y="0"/>
                  </a:lnTo>
                  <a:lnTo>
                    <a:pt x="166" y="1"/>
                  </a:lnTo>
                  <a:lnTo>
                    <a:pt x="164" y="2"/>
                  </a:lnTo>
                  <a:lnTo>
                    <a:pt x="164" y="4"/>
                  </a:lnTo>
                  <a:lnTo>
                    <a:pt x="164" y="6"/>
                  </a:lnTo>
                  <a:lnTo>
                    <a:pt x="166" y="6"/>
                  </a:lnTo>
                  <a:lnTo>
                    <a:pt x="167" y="7"/>
                  </a:lnTo>
                  <a:lnTo>
                    <a:pt x="174" y="7"/>
                  </a:lnTo>
                  <a:lnTo>
                    <a:pt x="191" y="10"/>
                  </a:lnTo>
                  <a:lnTo>
                    <a:pt x="190" y="10"/>
                  </a:lnTo>
                  <a:lnTo>
                    <a:pt x="198" y="14"/>
                  </a:lnTo>
                  <a:lnTo>
                    <a:pt x="198" y="13"/>
                  </a:lnTo>
                  <a:lnTo>
                    <a:pt x="213" y="20"/>
                  </a:lnTo>
                  <a:lnTo>
                    <a:pt x="212" y="20"/>
                  </a:lnTo>
                  <a:lnTo>
                    <a:pt x="227" y="31"/>
                  </a:lnTo>
                  <a:lnTo>
                    <a:pt x="226" y="31"/>
                  </a:lnTo>
                  <a:lnTo>
                    <a:pt x="241" y="47"/>
                  </a:lnTo>
                  <a:lnTo>
                    <a:pt x="254" y="64"/>
                  </a:lnTo>
                  <a:lnTo>
                    <a:pt x="278" y="104"/>
                  </a:lnTo>
                  <a:lnTo>
                    <a:pt x="288" y="130"/>
                  </a:lnTo>
                  <a:lnTo>
                    <a:pt x="296" y="156"/>
                  </a:lnTo>
                  <a:lnTo>
                    <a:pt x="314" y="213"/>
                  </a:lnTo>
                  <a:lnTo>
                    <a:pt x="319" y="246"/>
                  </a:lnTo>
                  <a:lnTo>
                    <a:pt x="324" y="313"/>
                  </a:lnTo>
                  <a:lnTo>
                    <a:pt x="324" y="312"/>
                  </a:lnTo>
                  <a:lnTo>
                    <a:pt x="324" y="382"/>
                  </a:lnTo>
                  <a:lnTo>
                    <a:pt x="320" y="415"/>
                  </a:lnTo>
                  <a:lnTo>
                    <a:pt x="319" y="450"/>
                  </a:lnTo>
                  <a:lnTo>
                    <a:pt x="319" y="449"/>
                  </a:lnTo>
                  <a:lnTo>
                    <a:pt x="314" y="481"/>
                  </a:lnTo>
                  <a:lnTo>
                    <a:pt x="314" y="480"/>
                  </a:lnTo>
                  <a:lnTo>
                    <a:pt x="296" y="538"/>
                  </a:lnTo>
                  <a:lnTo>
                    <a:pt x="288" y="565"/>
                  </a:lnTo>
                  <a:lnTo>
                    <a:pt x="266" y="611"/>
                  </a:lnTo>
                  <a:lnTo>
                    <a:pt x="266" y="610"/>
                  </a:lnTo>
                  <a:lnTo>
                    <a:pt x="254" y="631"/>
                  </a:lnTo>
                  <a:lnTo>
                    <a:pt x="226" y="661"/>
                  </a:lnTo>
                  <a:lnTo>
                    <a:pt x="227" y="661"/>
                  </a:lnTo>
                  <a:lnTo>
                    <a:pt x="212" y="674"/>
                  </a:lnTo>
                  <a:lnTo>
                    <a:pt x="212" y="673"/>
                  </a:lnTo>
                  <a:lnTo>
                    <a:pt x="198" y="683"/>
                  </a:lnTo>
                  <a:lnTo>
                    <a:pt x="199" y="683"/>
                  </a:lnTo>
                  <a:lnTo>
                    <a:pt x="191" y="684"/>
                  </a:lnTo>
                  <a:lnTo>
                    <a:pt x="190" y="685"/>
                  </a:lnTo>
                  <a:lnTo>
                    <a:pt x="181" y="688"/>
                  </a:lnTo>
                  <a:lnTo>
                    <a:pt x="182" y="688"/>
                  </a:lnTo>
                  <a:lnTo>
                    <a:pt x="174" y="690"/>
                  </a:lnTo>
                  <a:lnTo>
                    <a:pt x="158" y="690"/>
                  </a:lnTo>
                  <a:lnTo>
                    <a:pt x="159" y="690"/>
                  </a:lnTo>
                  <a:lnTo>
                    <a:pt x="150" y="688"/>
                  </a:lnTo>
                  <a:lnTo>
                    <a:pt x="151" y="688"/>
                  </a:lnTo>
                  <a:lnTo>
                    <a:pt x="143" y="685"/>
                  </a:lnTo>
                  <a:lnTo>
                    <a:pt x="142" y="684"/>
                  </a:lnTo>
                  <a:lnTo>
                    <a:pt x="134" y="683"/>
                  </a:lnTo>
                  <a:lnTo>
                    <a:pt x="135" y="683"/>
                  </a:lnTo>
                  <a:lnTo>
                    <a:pt x="121" y="673"/>
                  </a:lnTo>
                  <a:lnTo>
                    <a:pt x="121" y="674"/>
                  </a:lnTo>
                  <a:lnTo>
                    <a:pt x="105" y="661"/>
                  </a:lnTo>
                  <a:lnTo>
                    <a:pt x="106" y="661"/>
                  </a:lnTo>
                  <a:lnTo>
                    <a:pt x="90" y="646"/>
                  </a:lnTo>
                  <a:lnTo>
                    <a:pt x="78" y="631"/>
                  </a:lnTo>
                  <a:lnTo>
                    <a:pt x="65" y="610"/>
                  </a:lnTo>
                  <a:lnTo>
                    <a:pt x="65" y="611"/>
                  </a:lnTo>
                  <a:lnTo>
                    <a:pt x="52" y="588"/>
                  </a:lnTo>
                  <a:lnTo>
                    <a:pt x="53" y="588"/>
                  </a:lnTo>
                  <a:lnTo>
                    <a:pt x="35" y="538"/>
                  </a:lnTo>
                  <a:lnTo>
                    <a:pt x="26" y="510"/>
                  </a:lnTo>
                  <a:lnTo>
                    <a:pt x="20" y="480"/>
                  </a:lnTo>
                  <a:lnTo>
                    <a:pt x="20" y="481"/>
                  </a:lnTo>
                  <a:lnTo>
                    <a:pt x="10" y="415"/>
                  </a:lnTo>
                  <a:lnTo>
                    <a:pt x="5" y="346"/>
                  </a:lnTo>
                  <a:lnTo>
                    <a:pt x="5" y="347"/>
                  </a:lnTo>
                  <a:lnTo>
                    <a:pt x="10" y="278"/>
                  </a:lnTo>
                  <a:lnTo>
                    <a:pt x="20" y="213"/>
                  </a:lnTo>
                  <a:lnTo>
                    <a:pt x="26" y="184"/>
                  </a:lnTo>
                  <a:lnTo>
                    <a:pt x="35" y="156"/>
                  </a:lnTo>
                  <a:lnTo>
                    <a:pt x="53" y="103"/>
                  </a:lnTo>
                  <a:lnTo>
                    <a:pt x="52" y="104"/>
                  </a:lnTo>
                  <a:lnTo>
                    <a:pt x="65" y="84"/>
                  </a:lnTo>
                  <a:lnTo>
                    <a:pt x="90" y="47"/>
                  </a:lnTo>
                  <a:lnTo>
                    <a:pt x="106" y="31"/>
                  </a:lnTo>
                  <a:lnTo>
                    <a:pt x="105" y="31"/>
                  </a:lnTo>
                  <a:lnTo>
                    <a:pt x="121" y="20"/>
                  </a:lnTo>
                  <a:lnTo>
                    <a:pt x="120" y="20"/>
                  </a:lnTo>
                  <a:lnTo>
                    <a:pt x="135" y="13"/>
                  </a:lnTo>
                  <a:lnTo>
                    <a:pt x="134" y="14"/>
                  </a:lnTo>
                  <a:lnTo>
                    <a:pt x="142" y="10"/>
                  </a:lnTo>
                  <a:lnTo>
                    <a:pt x="159" y="7"/>
                  </a:lnTo>
                  <a:lnTo>
                    <a:pt x="158" y="7"/>
                  </a:lnTo>
                  <a:lnTo>
                    <a:pt x="168" y="7"/>
                  </a:lnTo>
                  <a:lnTo>
                    <a:pt x="169" y="6"/>
                  </a:lnTo>
                  <a:lnTo>
                    <a:pt x="170" y="6"/>
                  </a:lnTo>
                  <a:lnTo>
                    <a:pt x="170" y="4"/>
                  </a:lnTo>
                  <a:lnTo>
                    <a:pt x="170" y="2"/>
                  </a:lnTo>
                  <a:lnTo>
                    <a:pt x="170" y="1"/>
                  </a:lnTo>
                  <a:lnTo>
                    <a:pt x="169" y="1"/>
                  </a:lnTo>
                  <a:lnTo>
                    <a:pt x="168" y="0"/>
                  </a:lnTo>
                  <a:lnTo>
                    <a:pt x="158" y="0"/>
                  </a:lnTo>
                  <a:lnTo>
                    <a:pt x="141" y="4"/>
                  </a:lnTo>
                  <a:lnTo>
                    <a:pt x="133" y="8"/>
                  </a:lnTo>
                  <a:lnTo>
                    <a:pt x="132" y="8"/>
                  </a:lnTo>
                  <a:lnTo>
                    <a:pt x="118" y="15"/>
                  </a:lnTo>
                  <a:lnTo>
                    <a:pt x="117" y="15"/>
                  </a:lnTo>
                  <a:lnTo>
                    <a:pt x="102" y="27"/>
                  </a:lnTo>
                  <a:lnTo>
                    <a:pt x="86" y="43"/>
                  </a:lnTo>
                  <a:lnTo>
                    <a:pt x="85" y="43"/>
                  </a:lnTo>
                  <a:lnTo>
                    <a:pt x="61" y="81"/>
                  </a:lnTo>
                  <a:lnTo>
                    <a:pt x="48" y="101"/>
                  </a:lnTo>
                  <a:lnTo>
                    <a:pt x="47" y="102"/>
                  </a:lnTo>
                  <a:lnTo>
                    <a:pt x="29" y="154"/>
                  </a:lnTo>
                  <a:lnTo>
                    <a:pt x="21" y="183"/>
                  </a:lnTo>
                  <a:lnTo>
                    <a:pt x="13" y="212"/>
                  </a:lnTo>
                  <a:lnTo>
                    <a:pt x="5" y="277"/>
                  </a:lnTo>
                  <a:lnTo>
                    <a:pt x="0" y="346"/>
                  </a:lnTo>
                  <a:lnTo>
                    <a:pt x="0" y="347"/>
                  </a:lnTo>
                  <a:lnTo>
                    <a:pt x="5" y="416"/>
                  </a:lnTo>
                  <a:lnTo>
                    <a:pt x="13" y="481"/>
                  </a:lnTo>
                  <a:lnTo>
                    <a:pt x="13" y="483"/>
                  </a:lnTo>
                  <a:lnTo>
                    <a:pt x="21" y="511"/>
                  </a:lnTo>
                  <a:lnTo>
                    <a:pt x="29" y="539"/>
                  </a:lnTo>
                  <a:lnTo>
                    <a:pt x="47" y="590"/>
                  </a:lnTo>
                  <a:lnTo>
                    <a:pt x="48" y="590"/>
                  </a:lnTo>
                  <a:lnTo>
                    <a:pt x="61" y="613"/>
                  </a:lnTo>
                  <a:lnTo>
                    <a:pt x="61" y="614"/>
                  </a:lnTo>
                  <a:lnTo>
                    <a:pt x="74" y="634"/>
                  </a:lnTo>
                  <a:lnTo>
                    <a:pt x="86" y="649"/>
                  </a:lnTo>
                  <a:lnTo>
                    <a:pt x="86" y="650"/>
                  </a:lnTo>
                  <a:lnTo>
                    <a:pt x="102" y="665"/>
                  </a:lnTo>
                  <a:lnTo>
                    <a:pt x="117" y="678"/>
                  </a:lnTo>
                  <a:lnTo>
                    <a:pt x="132" y="688"/>
                  </a:lnTo>
                  <a:lnTo>
                    <a:pt x="133" y="688"/>
                  </a:lnTo>
                  <a:lnTo>
                    <a:pt x="141" y="690"/>
                  </a:lnTo>
                  <a:lnTo>
                    <a:pt x="149" y="693"/>
                  </a:lnTo>
                  <a:lnTo>
                    <a:pt x="150" y="694"/>
                  </a:lnTo>
                  <a:lnTo>
                    <a:pt x="158" y="695"/>
                  </a:lnTo>
                  <a:lnTo>
                    <a:pt x="174" y="695"/>
                  </a:lnTo>
                  <a:lnTo>
                    <a:pt x="183" y="694"/>
                  </a:lnTo>
                  <a:lnTo>
                    <a:pt x="184" y="693"/>
                  </a:lnTo>
                  <a:lnTo>
                    <a:pt x="192" y="690"/>
                  </a:lnTo>
                  <a:lnTo>
                    <a:pt x="191" y="690"/>
                  </a:lnTo>
                  <a:lnTo>
                    <a:pt x="200" y="688"/>
                  </a:lnTo>
                  <a:lnTo>
                    <a:pt x="201" y="688"/>
                  </a:lnTo>
                  <a:lnTo>
                    <a:pt x="215" y="678"/>
                  </a:lnTo>
                  <a:lnTo>
                    <a:pt x="230" y="665"/>
                  </a:lnTo>
                  <a:lnTo>
                    <a:pt x="258" y="635"/>
                  </a:lnTo>
                  <a:lnTo>
                    <a:pt x="259" y="634"/>
                  </a:lnTo>
                  <a:lnTo>
                    <a:pt x="271" y="614"/>
                  </a:lnTo>
                  <a:lnTo>
                    <a:pt x="271" y="613"/>
                  </a:lnTo>
                  <a:lnTo>
                    <a:pt x="293" y="567"/>
                  </a:lnTo>
                  <a:lnTo>
                    <a:pt x="302" y="539"/>
                  </a:lnTo>
                  <a:lnTo>
                    <a:pt x="319" y="483"/>
                  </a:lnTo>
                  <a:lnTo>
                    <a:pt x="319" y="481"/>
                  </a:lnTo>
                  <a:lnTo>
                    <a:pt x="324" y="450"/>
                  </a:lnTo>
                  <a:lnTo>
                    <a:pt x="326" y="415"/>
                  </a:lnTo>
                  <a:lnTo>
                    <a:pt x="326" y="416"/>
                  </a:lnTo>
                  <a:lnTo>
                    <a:pt x="330" y="383"/>
                  </a:lnTo>
                  <a:lnTo>
                    <a:pt x="330" y="382"/>
                  </a:lnTo>
                  <a:lnTo>
                    <a:pt x="330" y="312"/>
                  </a:lnTo>
                  <a:lnTo>
                    <a:pt x="324" y="245"/>
                  </a:lnTo>
                  <a:lnTo>
                    <a:pt x="319" y="212"/>
                  </a:lnTo>
                  <a:lnTo>
                    <a:pt x="302" y="154"/>
                  </a:lnTo>
                  <a:lnTo>
                    <a:pt x="293" y="128"/>
                  </a:lnTo>
                  <a:lnTo>
                    <a:pt x="283" y="101"/>
                  </a:lnTo>
                  <a:lnTo>
                    <a:pt x="259" y="60"/>
                  </a:lnTo>
                  <a:lnTo>
                    <a:pt x="258" y="60"/>
                  </a:lnTo>
                  <a:lnTo>
                    <a:pt x="245" y="43"/>
                  </a:lnTo>
                  <a:lnTo>
                    <a:pt x="230" y="27"/>
                  </a:lnTo>
                  <a:lnTo>
                    <a:pt x="215" y="15"/>
                  </a:lnTo>
                  <a:lnTo>
                    <a:pt x="200" y="8"/>
                  </a:lnTo>
                  <a:lnTo>
                    <a:pt x="192" y="4"/>
                  </a:lnTo>
                  <a:lnTo>
                    <a:pt x="191" y="4"/>
                  </a:lnTo>
                  <a:lnTo>
                    <a:pt x="174" y="0"/>
                  </a:lnTo>
                  <a:lnTo>
                    <a:pt x="16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mtClean="0"/>
            </a:p>
          </p:txBody>
        </p:sp>
        <p:sp>
          <p:nvSpPr>
            <p:cNvPr id="5155" name="Freeform 25"/>
            <p:cNvSpPr>
              <a:spLocks/>
            </p:cNvSpPr>
            <p:nvPr/>
          </p:nvSpPr>
          <p:spPr bwMode="auto">
            <a:xfrm>
              <a:off x="3784" y="1463"/>
              <a:ext cx="163" cy="69"/>
            </a:xfrm>
            <a:custGeom>
              <a:avLst/>
              <a:gdLst>
                <a:gd name="T0" fmla="*/ 1 w 2118"/>
                <a:gd name="T1" fmla="*/ 3 h 896"/>
                <a:gd name="T2" fmla="*/ 1 w 2118"/>
                <a:gd name="T3" fmla="*/ 4 h 896"/>
                <a:gd name="T4" fmla="*/ 2 w 2118"/>
                <a:gd name="T5" fmla="*/ 4 h 896"/>
                <a:gd name="T6" fmla="*/ 2 w 2118"/>
                <a:gd name="T7" fmla="*/ 5 h 896"/>
                <a:gd name="T8" fmla="*/ 3 w 2118"/>
                <a:gd name="T9" fmla="*/ 5 h 896"/>
                <a:gd name="T10" fmla="*/ 3 w 2118"/>
                <a:gd name="T11" fmla="*/ 5 h 896"/>
                <a:gd name="T12" fmla="*/ 4 w 2118"/>
                <a:gd name="T13" fmla="*/ 5 h 896"/>
                <a:gd name="T14" fmla="*/ 4 w 2118"/>
                <a:gd name="T15" fmla="*/ 5 h 896"/>
                <a:gd name="T16" fmla="*/ 5 w 2118"/>
                <a:gd name="T17" fmla="*/ 5 h 896"/>
                <a:gd name="T18" fmla="*/ 6 w 2118"/>
                <a:gd name="T19" fmla="*/ 5 h 896"/>
                <a:gd name="T20" fmla="*/ 6 w 2118"/>
                <a:gd name="T21" fmla="*/ 5 h 896"/>
                <a:gd name="T22" fmla="*/ 7 w 2118"/>
                <a:gd name="T23" fmla="*/ 4 h 896"/>
                <a:gd name="T24" fmla="*/ 8 w 2118"/>
                <a:gd name="T25" fmla="*/ 4 h 896"/>
                <a:gd name="T26" fmla="*/ 9 w 2118"/>
                <a:gd name="T27" fmla="*/ 4 h 896"/>
                <a:gd name="T28" fmla="*/ 10 w 2118"/>
                <a:gd name="T29" fmla="*/ 3 h 896"/>
                <a:gd name="T30" fmla="*/ 11 w 2118"/>
                <a:gd name="T31" fmla="*/ 2 h 896"/>
                <a:gd name="T32" fmla="*/ 12 w 2118"/>
                <a:gd name="T33" fmla="*/ 0 h 896"/>
                <a:gd name="T34" fmla="*/ 12 w 2118"/>
                <a:gd name="T35" fmla="*/ 1 h 896"/>
                <a:gd name="T36" fmla="*/ 12 w 2118"/>
                <a:gd name="T37" fmla="*/ 1 h 896"/>
                <a:gd name="T38" fmla="*/ 12 w 2118"/>
                <a:gd name="T39" fmla="*/ 1 h 896"/>
                <a:gd name="T40" fmla="*/ 13 w 2118"/>
                <a:gd name="T41" fmla="*/ 1 h 896"/>
                <a:gd name="T42" fmla="*/ 13 w 2118"/>
                <a:gd name="T43" fmla="*/ 0 h 896"/>
                <a:gd name="T44" fmla="*/ 12 w 2118"/>
                <a:gd name="T45" fmla="*/ 0 h 896"/>
                <a:gd name="T46" fmla="*/ 12 w 2118"/>
                <a:gd name="T47" fmla="*/ 0 h 896"/>
                <a:gd name="T48" fmla="*/ 12 w 2118"/>
                <a:gd name="T49" fmla="*/ 0 h 896"/>
                <a:gd name="T50" fmla="*/ 12 w 2118"/>
                <a:gd name="T51" fmla="*/ 0 h 896"/>
                <a:gd name="T52" fmla="*/ 12 w 2118"/>
                <a:gd name="T53" fmla="*/ 0 h 896"/>
                <a:gd name="T54" fmla="*/ 12 w 2118"/>
                <a:gd name="T55" fmla="*/ 0 h 896"/>
                <a:gd name="T56" fmla="*/ 12 w 2118"/>
                <a:gd name="T57" fmla="*/ 0 h 896"/>
                <a:gd name="T58" fmla="*/ 12 w 2118"/>
                <a:gd name="T59" fmla="*/ 0 h 896"/>
                <a:gd name="T60" fmla="*/ 11 w 2118"/>
                <a:gd name="T61" fmla="*/ 1 h 896"/>
                <a:gd name="T62" fmla="*/ 10 w 2118"/>
                <a:gd name="T63" fmla="*/ 2 h 896"/>
                <a:gd name="T64" fmla="*/ 10 w 2118"/>
                <a:gd name="T65" fmla="*/ 2 h 896"/>
                <a:gd name="T66" fmla="*/ 9 w 2118"/>
                <a:gd name="T67" fmla="*/ 3 h 896"/>
                <a:gd name="T68" fmla="*/ 8 w 2118"/>
                <a:gd name="T69" fmla="*/ 3 h 896"/>
                <a:gd name="T70" fmla="*/ 8 w 2118"/>
                <a:gd name="T71" fmla="*/ 4 h 896"/>
                <a:gd name="T72" fmla="*/ 7 w 2118"/>
                <a:gd name="T73" fmla="*/ 4 h 896"/>
                <a:gd name="T74" fmla="*/ 7 w 2118"/>
                <a:gd name="T75" fmla="*/ 4 h 896"/>
                <a:gd name="T76" fmla="*/ 6 w 2118"/>
                <a:gd name="T77" fmla="*/ 5 h 896"/>
                <a:gd name="T78" fmla="*/ 5 w 2118"/>
                <a:gd name="T79" fmla="*/ 5 h 896"/>
                <a:gd name="T80" fmla="*/ 5 w 2118"/>
                <a:gd name="T81" fmla="*/ 5 h 896"/>
                <a:gd name="T82" fmla="*/ 4 w 2118"/>
                <a:gd name="T83" fmla="*/ 5 h 896"/>
                <a:gd name="T84" fmla="*/ 3 w 2118"/>
                <a:gd name="T85" fmla="*/ 5 h 896"/>
                <a:gd name="T86" fmla="*/ 3 w 2118"/>
                <a:gd name="T87" fmla="*/ 5 h 896"/>
                <a:gd name="T88" fmla="*/ 2 w 2118"/>
                <a:gd name="T89" fmla="*/ 4 h 896"/>
                <a:gd name="T90" fmla="*/ 2 w 2118"/>
                <a:gd name="T91" fmla="*/ 4 h 896"/>
                <a:gd name="T92" fmla="*/ 1 w 2118"/>
                <a:gd name="T93" fmla="*/ 4 h 896"/>
                <a:gd name="T94" fmla="*/ 1 w 2118"/>
                <a:gd name="T95" fmla="*/ 3 h 896"/>
                <a:gd name="T96" fmla="*/ 0 w 2118"/>
                <a:gd name="T97" fmla="*/ 2 h 896"/>
                <a:gd name="T98" fmla="*/ 0 w 2118"/>
                <a:gd name="T99" fmla="*/ 2 h 896"/>
                <a:gd name="T100" fmla="*/ 0 w 2118"/>
                <a:gd name="T101" fmla="*/ 2 h 896"/>
                <a:gd name="T102" fmla="*/ 0 w 2118"/>
                <a:gd name="T103" fmla="*/ 2 h 896"/>
                <a:gd name="T104" fmla="*/ 1 w 2118"/>
                <a:gd name="T105" fmla="*/ 2 h 896"/>
                <a:gd name="T106" fmla="*/ 1 w 2118"/>
                <a:gd name="T107" fmla="*/ 2 h 896"/>
                <a:gd name="T108" fmla="*/ 0 w 2118"/>
                <a:gd name="T109" fmla="*/ 2 h 896"/>
                <a:gd name="T110" fmla="*/ 0 w 2118"/>
                <a:gd name="T111" fmla="*/ 2 h 896"/>
                <a:gd name="T112" fmla="*/ 0 w 2118"/>
                <a:gd name="T113" fmla="*/ 2 h 896"/>
                <a:gd name="T114" fmla="*/ 0 w 2118"/>
                <a:gd name="T115" fmla="*/ 2 h 896"/>
                <a:gd name="T116" fmla="*/ 0 w 2118"/>
                <a:gd name="T117" fmla="*/ 3 h 896"/>
                <a:gd name="T118" fmla="*/ 0 w 2118"/>
                <a:gd name="T119" fmla="*/ 3 h 896"/>
                <a:gd name="T120" fmla="*/ 0 w 2118"/>
                <a:gd name="T121" fmla="*/ 3 h 896"/>
                <a:gd name="T122" fmla="*/ 0 w 2118"/>
                <a:gd name="T123" fmla="*/ 3 h 896"/>
                <a:gd name="T124" fmla="*/ 0 w 2118"/>
                <a:gd name="T125" fmla="*/ 3 h 89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118" h="896">
                  <a:moveTo>
                    <a:pt x="61" y="432"/>
                  </a:moveTo>
                  <a:lnTo>
                    <a:pt x="90" y="480"/>
                  </a:lnTo>
                  <a:lnTo>
                    <a:pt x="149" y="565"/>
                  </a:lnTo>
                  <a:lnTo>
                    <a:pt x="180" y="603"/>
                  </a:lnTo>
                  <a:lnTo>
                    <a:pt x="210" y="638"/>
                  </a:lnTo>
                  <a:lnTo>
                    <a:pt x="271" y="702"/>
                  </a:lnTo>
                  <a:lnTo>
                    <a:pt x="336" y="757"/>
                  </a:lnTo>
                  <a:lnTo>
                    <a:pt x="367" y="781"/>
                  </a:lnTo>
                  <a:lnTo>
                    <a:pt x="400" y="802"/>
                  </a:lnTo>
                  <a:lnTo>
                    <a:pt x="462" y="836"/>
                  </a:lnTo>
                  <a:lnTo>
                    <a:pt x="497" y="851"/>
                  </a:lnTo>
                  <a:lnTo>
                    <a:pt x="529" y="863"/>
                  </a:lnTo>
                  <a:lnTo>
                    <a:pt x="564" y="874"/>
                  </a:lnTo>
                  <a:lnTo>
                    <a:pt x="629" y="889"/>
                  </a:lnTo>
                  <a:lnTo>
                    <a:pt x="664" y="894"/>
                  </a:lnTo>
                  <a:lnTo>
                    <a:pt x="732" y="896"/>
                  </a:lnTo>
                  <a:lnTo>
                    <a:pt x="766" y="896"/>
                  </a:lnTo>
                  <a:lnTo>
                    <a:pt x="832" y="891"/>
                  </a:lnTo>
                  <a:lnTo>
                    <a:pt x="899" y="877"/>
                  </a:lnTo>
                  <a:lnTo>
                    <a:pt x="936" y="868"/>
                  </a:lnTo>
                  <a:lnTo>
                    <a:pt x="1004" y="850"/>
                  </a:lnTo>
                  <a:lnTo>
                    <a:pt x="1071" y="822"/>
                  </a:lnTo>
                  <a:lnTo>
                    <a:pt x="1105" y="809"/>
                  </a:lnTo>
                  <a:lnTo>
                    <a:pt x="1207" y="758"/>
                  </a:lnTo>
                  <a:lnTo>
                    <a:pt x="1238" y="740"/>
                  </a:lnTo>
                  <a:lnTo>
                    <a:pt x="1306" y="701"/>
                  </a:lnTo>
                  <a:lnTo>
                    <a:pt x="1373" y="658"/>
                  </a:lnTo>
                  <a:lnTo>
                    <a:pt x="1436" y="614"/>
                  </a:lnTo>
                  <a:lnTo>
                    <a:pt x="1502" y="565"/>
                  </a:lnTo>
                  <a:lnTo>
                    <a:pt x="1625" y="466"/>
                  </a:lnTo>
                  <a:lnTo>
                    <a:pt x="1687" y="416"/>
                  </a:lnTo>
                  <a:lnTo>
                    <a:pt x="1857" y="264"/>
                  </a:lnTo>
                  <a:lnTo>
                    <a:pt x="1962" y="165"/>
                  </a:lnTo>
                  <a:lnTo>
                    <a:pt x="2060" y="77"/>
                  </a:lnTo>
                  <a:lnTo>
                    <a:pt x="2070" y="95"/>
                  </a:lnTo>
                  <a:lnTo>
                    <a:pt x="2082" y="110"/>
                  </a:lnTo>
                  <a:lnTo>
                    <a:pt x="2088" y="114"/>
                  </a:lnTo>
                  <a:lnTo>
                    <a:pt x="2095" y="116"/>
                  </a:lnTo>
                  <a:lnTo>
                    <a:pt x="2099" y="118"/>
                  </a:lnTo>
                  <a:lnTo>
                    <a:pt x="2104" y="116"/>
                  </a:lnTo>
                  <a:lnTo>
                    <a:pt x="2110" y="113"/>
                  </a:lnTo>
                  <a:lnTo>
                    <a:pt x="2114" y="108"/>
                  </a:lnTo>
                  <a:lnTo>
                    <a:pt x="2118" y="94"/>
                  </a:lnTo>
                  <a:lnTo>
                    <a:pt x="2118" y="83"/>
                  </a:lnTo>
                  <a:lnTo>
                    <a:pt x="2116" y="72"/>
                  </a:lnTo>
                  <a:lnTo>
                    <a:pt x="2110" y="49"/>
                  </a:lnTo>
                  <a:lnTo>
                    <a:pt x="2104" y="37"/>
                  </a:lnTo>
                  <a:lnTo>
                    <a:pt x="2091" y="18"/>
                  </a:lnTo>
                  <a:lnTo>
                    <a:pt x="2079" y="5"/>
                  </a:lnTo>
                  <a:lnTo>
                    <a:pt x="2072" y="1"/>
                  </a:lnTo>
                  <a:lnTo>
                    <a:pt x="2067" y="0"/>
                  </a:lnTo>
                  <a:lnTo>
                    <a:pt x="2060" y="1"/>
                  </a:lnTo>
                  <a:lnTo>
                    <a:pt x="2055" y="3"/>
                  </a:lnTo>
                  <a:lnTo>
                    <a:pt x="2052" y="8"/>
                  </a:lnTo>
                  <a:lnTo>
                    <a:pt x="2047" y="20"/>
                  </a:lnTo>
                  <a:lnTo>
                    <a:pt x="2047" y="37"/>
                  </a:lnTo>
                  <a:lnTo>
                    <a:pt x="2052" y="57"/>
                  </a:lnTo>
                  <a:lnTo>
                    <a:pt x="2050" y="57"/>
                  </a:lnTo>
                  <a:lnTo>
                    <a:pt x="2045" y="59"/>
                  </a:lnTo>
                  <a:lnTo>
                    <a:pt x="2044" y="59"/>
                  </a:lnTo>
                  <a:lnTo>
                    <a:pt x="2044" y="64"/>
                  </a:lnTo>
                  <a:lnTo>
                    <a:pt x="1873" y="224"/>
                  </a:lnTo>
                  <a:lnTo>
                    <a:pt x="1821" y="270"/>
                  </a:lnTo>
                  <a:lnTo>
                    <a:pt x="1771" y="316"/>
                  </a:lnTo>
                  <a:lnTo>
                    <a:pt x="1715" y="363"/>
                  </a:lnTo>
                  <a:lnTo>
                    <a:pt x="1659" y="409"/>
                  </a:lnTo>
                  <a:lnTo>
                    <a:pt x="1600" y="453"/>
                  </a:lnTo>
                  <a:lnTo>
                    <a:pt x="1539" y="498"/>
                  </a:lnTo>
                  <a:lnTo>
                    <a:pt x="1477" y="543"/>
                  </a:lnTo>
                  <a:lnTo>
                    <a:pt x="1415" y="584"/>
                  </a:lnTo>
                  <a:lnTo>
                    <a:pt x="1348" y="625"/>
                  </a:lnTo>
                  <a:lnTo>
                    <a:pt x="1284" y="663"/>
                  </a:lnTo>
                  <a:lnTo>
                    <a:pt x="1249" y="680"/>
                  </a:lnTo>
                  <a:lnTo>
                    <a:pt x="1215" y="697"/>
                  </a:lnTo>
                  <a:lnTo>
                    <a:pt x="1182" y="712"/>
                  </a:lnTo>
                  <a:lnTo>
                    <a:pt x="1148" y="730"/>
                  </a:lnTo>
                  <a:lnTo>
                    <a:pt x="1045" y="769"/>
                  </a:lnTo>
                  <a:lnTo>
                    <a:pt x="975" y="788"/>
                  </a:lnTo>
                  <a:lnTo>
                    <a:pt x="905" y="805"/>
                  </a:lnTo>
                  <a:lnTo>
                    <a:pt x="834" y="816"/>
                  </a:lnTo>
                  <a:lnTo>
                    <a:pt x="800" y="817"/>
                  </a:lnTo>
                  <a:lnTo>
                    <a:pt x="766" y="820"/>
                  </a:lnTo>
                  <a:lnTo>
                    <a:pt x="732" y="820"/>
                  </a:lnTo>
                  <a:lnTo>
                    <a:pt x="698" y="817"/>
                  </a:lnTo>
                  <a:lnTo>
                    <a:pt x="626" y="812"/>
                  </a:lnTo>
                  <a:lnTo>
                    <a:pt x="591" y="805"/>
                  </a:lnTo>
                  <a:lnTo>
                    <a:pt x="524" y="785"/>
                  </a:lnTo>
                  <a:lnTo>
                    <a:pt x="490" y="773"/>
                  </a:lnTo>
                  <a:lnTo>
                    <a:pt x="456" y="758"/>
                  </a:lnTo>
                  <a:lnTo>
                    <a:pt x="388" y="725"/>
                  </a:lnTo>
                  <a:lnTo>
                    <a:pt x="356" y="704"/>
                  </a:lnTo>
                  <a:lnTo>
                    <a:pt x="291" y="658"/>
                  </a:lnTo>
                  <a:lnTo>
                    <a:pt x="259" y="630"/>
                  </a:lnTo>
                  <a:lnTo>
                    <a:pt x="226" y="601"/>
                  </a:lnTo>
                  <a:lnTo>
                    <a:pt x="195" y="568"/>
                  </a:lnTo>
                  <a:lnTo>
                    <a:pt x="133" y="498"/>
                  </a:lnTo>
                  <a:lnTo>
                    <a:pt x="102" y="457"/>
                  </a:lnTo>
                  <a:lnTo>
                    <a:pt x="74" y="418"/>
                  </a:lnTo>
                  <a:lnTo>
                    <a:pt x="74" y="416"/>
                  </a:lnTo>
                  <a:lnTo>
                    <a:pt x="72" y="416"/>
                  </a:lnTo>
                  <a:lnTo>
                    <a:pt x="72" y="414"/>
                  </a:lnTo>
                  <a:lnTo>
                    <a:pt x="71" y="414"/>
                  </a:lnTo>
                  <a:lnTo>
                    <a:pt x="77" y="398"/>
                  </a:lnTo>
                  <a:lnTo>
                    <a:pt x="82" y="382"/>
                  </a:lnTo>
                  <a:lnTo>
                    <a:pt x="86" y="370"/>
                  </a:lnTo>
                  <a:lnTo>
                    <a:pt x="87" y="356"/>
                  </a:lnTo>
                  <a:lnTo>
                    <a:pt x="89" y="346"/>
                  </a:lnTo>
                  <a:lnTo>
                    <a:pt x="86" y="332"/>
                  </a:lnTo>
                  <a:lnTo>
                    <a:pt x="80" y="327"/>
                  </a:lnTo>
                  <a:lnTo>
                    <a:pt x="74" y="327"/>
                  </a:lnTo>
                  <a:lnTo>
                    <a:pt x="66" y="329"/>
                  </a:lnTo>
                  <a:lnTo>
                    <a:pt x="61" y="334"/>
                  </a:lnTo>
                  <a:lnTo>
                    <a:pt x="53" y="342"/>
                  </a:lnTo>
                  <a:lnTo>
                    <a:pt x="44" y="351"/>
                  </a:lnTo>
                  <a:lnTo>
                    <a:pt x="27" y="378"/>
                  </a:lnTo>
                  <a:lnTo>
                    <a:pt x="13" y="409"/>
                  </a:lnTo>
                  <a:lnTo>
                    <a:pt x="8" y="424"/>
                  </a:lnTo>
                  <a:lnTo>
                    <a:pt x="4" y="438"/>
                  </a:lnTo>
                  <a:lnTo>
                    <a:pt x="0" y="462"/>
                  </a:lnTo>
                  <a:lnTo>
                    <a:pt x="4" y="480"/>
                  </a:lnTo>
                  <a:lnTo>
                    <a:pt x="8" y="483"/>
                  </a:lnTo>
                  <a:lnTo>
                    <a:pt x="13" y="483"/>
                  </a:lnTo>
                  <a:lnTo>
                    <a:pt x="20" y="481"/>
                  </a:lnTo>
                  <a:lnTo>
                    <a:pt x="33" y="473"/>
                  </a:lnTo>
                  <a:lnTo>
                    <a:pt x="48" y="453"/>
                  </a:lnTo>
                  <a:lnTo>
                    <a:pt x="55" y="445"/>
                  </a:lnTo>
                  <a:lnTo>
                    <a:pt x="61" y="43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mtClean="0"/>
            </a:p>
          </p:txBody>
        </p:sp>
        <p:sp>
          <p:nvSpPr>
            <p:cNvPr id="5156" name="Freeform 26"/>
            <p:cNvSpPr>
              <a:spLocks/>
            </p:cNvSpPr>
            <p:nvPr/>
          </p:nvSpPr>
          <p:spPr bwMode="auto">
            <a:xfrm>
              <a:off x="3784" y="1463"/>
              <a:ext cx="163" cy="69"/>
            </a:xfrm>
            <a:custGeom>
              <a:avLst/>
              <a:gdLst>
                <a:gd name="T0" fmla="*/ 0 w 2124"/>
                <a:gd name="T1" fmla="*/ 3 h 901"/>
                <a:gd name="T2" fmla="*/ 1 w 2124"/>
                <a:gd name="T3" fmla="*/ 3 h 901"/>
                <a:gd name="T4" fmla="*/ 2 w 2124"/>
                <a:gd name="T5" fmla="*/ 5 h 901"/>
                <a:gd name="T6" fmla="*/ 3 w 2124"/>
                <a:gd name="T7" fmla="*/ 5 h 901"/>
                <a:gd name="T8" fmla="*/ 5 w 2124"/>
                <a:gd name="T9" fmla="*/ 5 h 901"/>
                <a:gd name="T10" fmla="*/ 6 w 2124"/>
                <a:gd name="T11" fmla="*/ 5 h 901"/>
                <a:gd name="T12" fmla="*/ 8 w 2124"/>
                <a:gd name="T13" fmla="*/ 4 h 901"/>
                <a:gd name="T14" fmla="*/ 12 w 2124"/>
                <a:gd name="T15" fmla="*/ 1 h 901"/>
                <a:gd name="T16" fmla="*/ 12 w 2124"/>
                <a:gd name="T17" fmla="*/ 1 h 901"/>
                <a:gd name="T18" fmla="*/ 12 w 2124"/>
                <a:gd name="T19" fmla="*/ 1 h 901"/>
                <a:gd name="T20" fmla="*/ 13 w 2124"/>
                <a:gd name="T21" fmla="*/ 0 h 901"/>
                <a:gd name="T22" fmla="*/ 12 w 2124"/>
                <a:gd name="T23" fmla="*/ 0 h 901"/>
                <a:gd name="T24" fmla="*/ 12 w 2124"/>
                <a:gd name="T25" fmla="*/ 0 h 901"/>
                <a:gd name="T26" fmla="*/ 12 w 2124"/>
                <a:gd name="T27" fmla="*/ 0 h 901"/>
                <a:gd name="T28" fmla="*/ 12 w 2124"/>
                <a:gd name="T29" fmla="*/ 0 h 901"/>
                <a:gd name="T30" fmla="*/ 10 w 2124"/>
                <a:gd name="T31" fmla="*/ 2 h 901"/>
                <a:gd name="T32" fmla="*/ 8 w 2124"/>
                <a:gd name="T33" fmla="*/ 4 h 901"/>
                <a:gd name="T34" fmla="*/ 6 w 2124"/>
                <a:gd name="T35" fmla="*/ 5 h 901"/>
                <a:gd name="T36" fmla="*/ 5 w 2124"/>
                <a:gd name="T37" fmla="*/ 5 h 901"/>
                <a:gd name="T38" fmla="*/ 4 w 2124"/>
                <a:gd name="T39" fmla="*/ 5 h 901"/>
                <a:gd name="T40" fmla="*/ 2 w 2124"/>
                <a:gd name="T41" fmla="*/ 4 h 901"/>
                <a:gd name="T42" fmla="*/ 1 w 2124"/>
                <a:gd name="T43" fmla="*/ 3 h 901"/>
                <a:gd name="T44" fmla="*/ 0 w 2124"/>
                <a:gd name="T45" fmla="*/ 2 h 901"/>
                <a:gd name="T46" fmla="*/ 0 w 2124"/>
                <a:gd name="T47" fmla="*/ 2 h 901"/>
                <a:gd name="T48" fmla="*/ 1 w 2124"/>
                <a:gd name="T49" fmla="*/ 2 h 901"/>
                <a:gd name="T50" fmla="*/ 0 w 2124"/>
                <a:gd name="T51" fmla="*/ 2 h 901"/>
                <a:gd name="T52" fmla="*/ 0 w 2124"/>
                <a:gd name="T53" fmla="*/ 2 h 901"/>
                <a:gd name="T54" fmla="*/ 0 w 2124"/>
                <a:gd name="T55" fmla="*/ 3 h 901"/>
                <a:gd name="T56" fmla="*/ 0 w 2124"/>
                <a:gd name="T57" fmla="*/ 3 h 901"/>
                <a:gd name="T58" fmla="*/ 0 w 2124"/>
                <a:gd name="T59" fmla="*/ 3 h 901"/>
                <a:gd name="T60" fmla="*/ 0 w 2124"/>
                <a:gd name="T61" fmla="*/ 3 h 901"/>
                <a:gd name="T62" fmla="*/ 0 w 2124"/>
                <a:gd name="T63" fmla="*/ 3 h 901"/>
                <a:gd name="T64" fmla="*/ 0 w 2124"/>
                <a:gd name="T65" fmla="*/ 3 h 901"/>
                <a:gd name="T66" fmla="*/ 0 w 2124"/>
                <a:gd name="T67" fmla="*/ 2 h 901"/>
                <a:gd name="T68" fmla="*/ 0 w 2124"/>
                <a:gd name="T69" fmla="*/ 2 h 901"/>
                <a:gd name="T70" fmla="*/ 1 w 2124"/>
                <a:gd name="T71" fmla="*/ 2 h 901"/>
                <a:gd name="T72" fmla="*/ 0 w 2124"/>
                <a:gd name="T73" fmla="*/ 2 h 901"/>
                <a:gd name="T74" fmla="*/ 1 w 2124"/>
                <a:gd name="T75" fmla="*/ 3 h 901"/>
                <a:gd name="T76" fmla="*/ 2 w 2124"/>
                <a:gd name="T77" fmla="*/ 4 h 901"/>
                <a:gd name="T78" fmla="*/ 3 w 2124"/>
                <a:gd name="T79" fmla="*/ 5 h 901"/>
                <a:gd name="T80" fmla="*/ 5 w 2124"/>
                <a:gd name="T81" fmla="*/ 5 h 901"/>
                <a:gd name="T82" fmla="*/ 5 w 2124"/>
                <a:gd name="T83" fmla="*/ 5 h 901"/>
                <a:gd name="T84" fmla="*/ 7 w 2124"/>
                <a:gd name="T85" fmla="*/ 4 h 901"/>
                <a:gd name="T86" fmla="*/ 9 w 2124"/>
                <a:gd name="T87" fmla="*/ 3 h 901"/>
                <a:gd name="T88" fmla="*/ 11 w 2124"/>
                <a:gd name="T89" fmla="*/ 2 h 901"/>
                <a:gd name="T90" fmla="*/ 12 w 2124"/>
                <a:gd name="T91" fmla="*/ 0 h 901"/>
                <a:gd name="T92" fmla="*/ 12 w 2124"/>
                <a:gd name="T93" fmla="*/ 0 h 901"/>
                <a:gd name="T94" fmla="*/ 12 w 2124"/>
                <a:gd name="T95" fmla="*/ 0 h 901"/>
                <a:gd name="T96" fmla="*/ 12 w 2124"/>
                <a:gd name="T97" fmla="*/ 0 h 901"/>
                <a:gd name="T98" fmla="*/ 13 w 2124"/>
                <a:gd name="T99" fmla="*/ 1 h 901"/>
                <a:gd name="T100" fmla="*/ 12 w 2124"/>
                <a:gd name="T101" fmla="*/ 1 h 901"/>
                <a:gd name="T102" fmla="*/ 12 w 2124"/>
                <a:gd name="T103" fmla="*/ 1 h 901"/>
                <a:gd name="T104" fmla="*/ 12 w 2124"/>
                <a:gd name="T105" fmla="*/ 1 h 901"/>
                <a:gd name="T106" fmla="*/ 8 w 2124"/>
                <a:gd name="T107" fmla="*/ 4 h 901"/>
                <a:gd name="T108" fmla="*/ 6 w 2124"/>
                <a:gd name="T109" fmla="*/ 5 h 901"/>
                <a:gd name="T110" fmla="*/ 5 w 2124"/>
                <a:gd name="T111" fmla="*/ 5 h 901"/>
                <a:gd name="T112" fmla="*/ 4 w 2124"/>
                <a:gd name="T113" fmla="*/ 5 h 901"/>
                <a:gd name="T114" fmla="*/ 2 w 2124"/>
                <a:gd name="T115" fmla="*/ 5 h 901"/>
                <a:gd name="T116" fmla="*/ 1 w 2124"/>
                <a:gd name="T117" fmla="*/ 4 h 901"/>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2124" h="901">
                  <a:moveTo>
                    <a:pt x="67" y="433"/>
                  </a:moveTo>
                  <a:lnTo>
                    <a:pt x="66" y="433"/>
                  </a:lnTo>
                  <a:lnTo>
                    <a:pt x="65" y="431"/>
                  </a:lnTo>
                  <a:lnTo>
                    <a:pt x="63" y="431"/>
                  </a:lnTo>
                  <a:lnTo>
                    <a:pt x="62" y="433"/>
                  </a:lnTo>
                  <a:lnTo>
                    <a:pt x="62" y="434"/>
                  </a:lnTo>
                  <a:lnTo>
                    <a:pt x="62" y="435"/>
                  </a:lnTo>
                  <a:lnTo>
                    <a:pt x="62" y="436"/>
                  </a:lnTo>
                  <a:lnTo>
                    <a:pt x="91" y="484"/>
                  </a:lnTo>
                  <a:lnTo>
                    <a:pt x="150" y="569"/>
                  </a:lnTo>
                  <a:lnTo>
                    <a:pt x="181" y="607"/>
                  </a:lnTo>
                  <a:lnTo>
                    <a:pt x="181" y="608"/>
                  </a:lnTo>
                  <a:lnTo>
                    <a:pt x="211" y="643"/>
                  </a:lnTo>
                  <a:lnTo>
                    <a:pt x="272" y="707"/>
                  </a:lnTo>
                  <a:lnTo>
                    <a:pt x="337" y="763"/>
                  </a:lnTo>
                  <a:lnTo>
                    <a:pt x="368" y="786"/>
                  </a:lnTo>
                  <a:lnTo>
                    <a:pt x="400" y="807"/>
                  </a:lnTo>
                  <a:lnTo>
                    <a:pt x="402" y="807"/>
                  </a:lnTo>
                  <a:lnTo>
                    <a:pt x="464" y="842"/>
                  </a:lnTo>
                  <a:lnTo>
                    <a:pt x="498" y="857"/>
                  </a:lnTo>
                  <a:lnTo>
                    <a:pt x="499" y="857"/>
                  </a:lnTo>
                  <a:lnTo>
                    <a:pt x="532" y="869"/>
                  </a:lnTo>
                  <a:lnTo>
                    <a:pt x="566" y="880"/>
                  </a:lnTo>
                  <a:lnTo>
                    <a:pt x="631" y="895"/>
                  </a:lnTo>
                  <a:lnTo>
                    <a:pt x="666" y="900"/>
                  </a:lnTo>
                  <a:lnTo>
                    <a:pt x="667" y="900"/>
                  </a:lnTo>
                  <a:lnTo>
                    <a:pt x="735" y="901"/>
                  </a:lnTo>
                  <a:lnTo>
                    <a:pt x="770" y="901"/>
                  </a:lnTo>
                  <a:lnTo>
                    <a:pt x="836" y="897"/>
                  </a:lnTo>
                  <a:lnTo>
                    <a:pt x="903" y="883"/>
                  </a:lnTo>
                  <a:lnTo>
                    <a:pt x="939" y="875"/>
                  </a:lnTo>
                  <a:lnTo>
                    <a:pt x="1008" y="856"/>
                  </a:lnTo>
                  <a:lnTo>
                    <a:pt x="1008" y="855"/>
                  </a:lnTo>
                  <a:lnTo>
                    <a:pt x="1075" y="827"/>
                  </a:lnTo>
                  <a:lnTo>
                    <a:pt x="1075" y="828"/>
                  </a:lnTo>
                  <a:lnTo>
                    <a:pt x="1109" y="815"/>
                  </a:lnTo>
                  <a:lnTo>
                    <a:pt x="1109" y="814"/>
                  </a:lnTo>
                  <a:lnTo>
                    <a:pt x="1211" y="765"/>
                  </a:lnTo>
                  <a:lnTo>
                    <a:pt x="1243" y="745"/>
                  </a:lnTo>
                  <a:lnTo>
                    <a:pt x="1310" y="706"/>
                  </a:lnTo>
                  <a:lnTo>
                    <a:pt x="1377" y="663"/>
                  </a:lnTo>
                  <a:lnTo>
                    <a:pt x="1441" y="619"/>
                  </a:lnTo>
                  <a:lnTo>
                    <a:pt x="1506" y="570"/>
                  </a:lnTo>
                  <a:lnTo>
                    <a:pt x="1691" y="421"/>
                  </a:lnTo>
                  <a:lnTo>
                    <a:pt x="1692" y="421"/>
                  </a:lnTo>
                  <a:lnTo>
                    <a:pt x="1862" y="269"/>
                  </a:lnTo>
                  <a:lnTo>
                    <a:pt x="1967" y="170"/>
                  </a:lnTo>
                  <a:lnTo>
                    <a:pt x="2065" y="82"/>
                  </a:lnTo>
                  <a:lnTo>
                    <a:pt x="2061" y="81"/>
                  </a:lnTo>
                  <a:lnTo>
                    <a:pt x="2071" y="99"/>
                  </a:lnTo>
                  <a:lnTo>
                    <a:pt x="2071" y="100"/>
                  </a:lnTo>
                  <a:lnTo>
                    <a:pt x="2083" y="115"/>
                  </a:lnTo>
                  <a:lnTo>
                    <a:pt x="2088" y="119"/>
                  </a:lnTo>
                  <a:lnTo>
                    <a:pt x="2090" y="120"/>
                  </a:lnTo>
                  <a:lnTo>
                    <a:pt x="2097" y="122"/>
                  </a:lnTo>
                  <a:lnTo>
                    <a:pt x="2096" y="121"/>
                  </a:lnTo>
                  <a:lnTo>
                    <a:pt x="2101" y="123"/>
                  </a:lnTo>
                  <a:lnTo>
                    <a:pt x="2103" y="124"/>
                  </a:lnTo>
                  <a:lnTo>
                    <a:pt x="2109" y="122"/>
                  </a:lnTo>
                  <a:lnTo>
                    <a:pt x="2109" y="121"/>
                  </a:lnTo>
                  <a:lnTo>
                    <a:pt x="2114" y="118"/>
                  </a:lnTo>
                  <a:lnTo>
                    <a:pt x="2115" y="118"/>
                  </a:lnTo>
                  <a:lnTo>
                    <a:pt x="2119" y="113"/>
                  </a:lnTo>
                  <a:lnTo>
                    <a:pt x="2120" y="111"/>
                  </a:lnTo>
                  <a:lnTo>
                    <a:pt x="2124" y="97"/>
                  </a:lnTo>
                  <a:lnTo>
                    <a:pt x="2124" y="86"/>
                  </a:lnTo>
                  <a:lnTo>
                    <a:pt x="2122" y="74"/>
                  </a:lnTo>
                  <a:lnTo>
                    <a:pt x="2115" y="51"/>
                  </a:lnTo>
                  <a:lnTo>
                    <a:pt x="2110" y="39"/>
                  </a:lnTo>
                  <a:lnTo>
                    <a:pt x="2096" y="19"/>
                  </a:lnTo>
                  <a:lnTo>
                    <a:pt x="2083" y="6"/>
                  </a:lnTo>
                  <a:lnTo>
                    <a:pt x="2076" y="2"/>
                  </a:lnTo>
                  <a:lnTo>
                    <a:pt x="2070" y="0"/>
                  </a:lnTo>
                  <a:lnTo>
                    <a:pt x="2069" y="0"/>
                  </a:lnTo>
                  <a:lnTo>
                    <a:pt x="2062" y="2"/>
                  </a:lnTo>
                  <a:lnTo>
                    <a:pt x="2057" y="3"/>
                  </a:lnTo>
                  <a:lnTo>
                    <a:pt x="2056" y="4"/>
                  </a:lnTo>
                  <a:lnTo>
                    <a:pt x="2051" y="10"/>
                  </a:lnTo>
                  <a:lnTo>
                    <a:pt x="2048" y="22"/>
                  </a:lnTo>
                  <a:lnTo>
                    <a:pt x="2048" y="41"/>
                  </a:lnTo>
                  <a:lnTo>
                    <a:pt x="2051" y="61"/>
                  </a:lnTo>
                  <a:lnTo>
                    <a:pt x="2055" y="58"/>
                  </a:lnTo>
                  <a:lnTo>
                    <a:pt x="2053" y="58"/>
                  </a:lnTo>
                  <a:lnTo>
                    <a:pt x="2051" y="58"/>
                  </a:lnTo>
                  <a:lnTo>
                    <a:pt x="2047" y="60"/>
                  </a:lnTo>
                  <a:lnTo>
                    <a:pt x="2048" y="59"/>
                  </a:lnTo>
                  <a:lnTo>
                    <a:pt x="2047" y="59"/>
                  </a:lnTo>
                  <a:lnTo>
                    <a:pt x="2044" y="62"/>
                  </a:lnTo>
                  <a:lnTo>
                    <a:pt x="2044" y="67"/>
                  </a:lnTo>
                  <a:lnTo>
                    <a:pt x="2045" y="64"/>
                  </a:lnTo>
                  <a:lnTo>
                    <a:pt x="1874" y="225"/>
                  </a:lnTo>
                  <a:lnTo>
                    <a:pt x="1822" y="271"/>
                  </a:lnTo>
                  <a:lnTo>
                    <a:pt x="1772" y="317"/>
                  </a:lnTo>
                  <a:lnTo>
                    <a:pt x="1716" y="364"/>
                  </a:lnTo>
                  <a:lnTo>
                    <a:pt x="1717" y="364"/>
                  </a:lnTo>
                  <a:lnTo>
                    <a:pt x="1660" y="410"/>
                  </a:lnTo>
                  <a:lnTo>
                    <a:pt x="1602" y="454"/>
                  </a:lnTo>
                  <a:lnTo>
                    <a:pt x="1540" y="499"/>
                  </a:lnTo>
                  <a:lnTo>
                    <a:pt x="1479" y="544"/>
                  </a:lnTo>
                  <a:lnTo>
                    <a:pt x="1417" y="585"/>
                  </a:lnTo>
                  <a:lnTo>
                    <a:pt x="1350" y="626"/>
                  </a:lnTo>
                  <a:lnTo>
                    <a:pt x="1285" y="664"/>
                  </a:lnTo>
                  <a:lnTo>
                    <a:pt x="1286" y="664"/>
                  </a:lnTo>
                  <a:lnTo>
                    <a:pt x="1251" y="680"/>
                  </a:lnTo>
                  <a:lnTo>
                    <a:pt x="1217" y="698"/>
                  </a:lnTo>
                  <a:lnTo>
                    <a:pt x="1184" y="713"/>
                  </a:lnTo>
                  <a:lnTo>
                    <a:pt x="1150" y="731"/>
                  </a:lnTo>
                  <a:lnTo>
                    <a:pt x="1150" y="730"/>
                  </a:lnTo>
                  <a:lnTo>
                    <a:pt x="1047" y="770"/>
                  </a:lnTo>
                  <a:lnTo>
                    <a:pt x="977" y="788"/>
                  </a:lnTo>
                  <a:lnTo>
                    <a:pt x="907" y="806"/>
                  </a:lnTo>
                  <a:lnTo>
                    <a:pt x="837" y="816"/>
                  </a:lnTo>
                  <a:lnTo>
                    <a:pt x="803" y="817"/>
                  </a:lnTo>
                  <a:lnTo>
                    <a:pt x="802" y="817"/>
                  </a:lnTo>
                  <a:lnTo>
                    <a:pt x="769" y="821"/>
                  </a:lnTo>
                  <a:lnTo>
                    <a:pt x="735" y="821"/>
                  </a:lnTo>
                  <a:lnTo>
                    <a:pt x="701" y="817"/>
                  </a:lnTo>
                  <a:lnTo>
                    <a:pt x="629" y="812"/>
                  </a:lnTo>
                  <a:lnTo>
                    <a:pt x="594" y="806"/>
                  </a:lnTo>
                  <a:lnTo>
                    <a:pt x="595" y="806"/>
                  </a:lnTo>
                  <a:lnTo>
                    <a:pt x="528" y="785"/>
                  </a:lnTo>
                  <a:lnTo>
                    <a:pt x="494" y="773"/>
                  </a:lnTo>
                  <a:lnTo>
                    <a:pt x="460" y="759"/>
                  </a:lnTo>
                  <a:lnTo>
                    <a:pt x="393" y="726"/>
                  </a:lnTo>
                  <a:lnTo>
                    <a:pt x="360" y="704"/>
                  </a:lnTo>
                  <a:lnTo>
                    <a:pt x="296" y="659"/>
                  </a:lnTo>
                  <a:lnTo>
                    <a:pt x="264" y="631"/>
                  </a:lnTo>
                  <a:lnTo>
                    <a:pt x="231" y="602"/>
                  </a:lnTo>
                  <a:lnTo>
                    <a:pt x="200" y="569"/>
                  </a:lnTo>
                  <a:lnTo>
                    <a:pt x="138" y="499"/>
                  </a:lnTo>
                  <a:lnTo>
                    <a:pt x="139" y="499"/>
                  </a:lnTo>
                  <a:lnTo>
                    <a:pt x="109" y="458"/>
                  </a:lnTo>
                  <a:lnTo>
                    <a:pt x="79" y="419"/>
                  </a:lnTo>
                  <a:lnTo>
                    <a:pt x="80" y="421"/>
                  </a:lnTo>
                  <a:lnTo>
                    <a:pt x="80" y="419"/>
                  </a:lnTo>
                  <a:lnTo>
                    <a:pt x="77" y="416"/>
                  </a:lnTo>
                  <a:lnTo>
                    <a:pt x="75" y="416"/>
                  </a:lnTo>
                  <a:lnTo>
                    <a:pt x="78" y="419"/>
                  </a:lnTo>
                  <a:lnTo>
                    <a:pt x="78" y="417"/>
                  </a:lnTo>
                  <a:lnTo>
                    <a:pt x="75" y="415"/>
                  </a:lnTo>
                  <a:lnTo>
                    <a:pt x="74" y="415"/>
                  </a:lnTo>
                  <a:lnTo>
                    <a:pt x="76" y="418"/>
                  </a:lnTo>
                  <a:lnTo>
                    <a:pt x="83" y="402"/>
                  </a:lnTo>
                  <a:lnTo>
                    <a:pt x="88" y="386"/>
                  </a:lnTo>
                  <a:lnTo>
                    <a:pt x="91" y="374"/>
                  </a:lnTo>
                  <a:lnTo>
                    <a:pt x="91" y="373"/>
                  </a:lnTo>
                  <a:lnTo>
                    <a:pt x="93" y="360"/>
                  </a:lnTo>
                  <a:lnTo>
                    <a:pt x="95" y="349"/>
                  </a:lnTo>
                  <a:lnTo>
                    <a:pt x="95" y="348"/>
                  </a:lnTo>
                  <a:lnTo>
                    <a:pt x="91" y="334"/>
                  </a:lnTo>
                  <a:lnTo>
                    <a:pt x="91" y="333"/>
                  </a:lnTo>
                  <a:lnTo>
                    <a:pt x="85" y="328"/>
                  </a:lnTo>
                  <a:lnTo>
                    <a:pt x="83" y="328"/>
                  </a:lnTo>
                  <a:lnTo>
                    <a:pt x="76" y="328"/>
                  </a:lnTo>
                  <a:lnTo>
                    <a:pt x="68" y="329"/>
                  </a:lnTo>
                  <a:lnTo>
                    <a:pt x="67" y="330"/>
                  </a:lnTo>
                  <a:lnTo>
                    <a:pt x="62" y="335"/>
                  </a:lnTo>
                  <a:lnTo>
                    <a:pt x="54" y="343"/>
                  </a:lnTo>
                  <a:lnTo>
                    <a:pt x="45" y="352"/>
                  </a:lnTo>
                  <a:lnTo>
                    <a:pt x="27" y="380"/>
                  </a:lnTo>
                  <a:lnTo>
                    <a:pt x="14" y="411"/>
                  </a:lnTo>
                  <a:lnTo>
                    <a:pt x="13" y="411"/>
                  </a:lnTo>
                  <a:lnTo>
                    <a:pt x="9" y="427"/>
                  </a:lnTo>
                  <a:lnTo>
                    <a:pt x="4" y="441"/>
                  </a:lnTo>
                  <a:lnTo>
                    <a:pt x="0" y="464"/>
                  </a:lnTo>
                  <a:lnTo>
                    <a:pt x="0" y="465"/>
                  </a:lnTo>
                  <a:lnTo>
                    <a:pt x="4" y="483"/>
                  </a:lnTo>
                  <a:lnTo>
                    <a:pt x="5" y="485"/>
                  </a:lnTo>
                  <a:lnTo>
                    <a:pt x="10" y="488"/>
                  </a:lnTo>
                  <a:lnTo>
                    <a:pt x="11" y="489"/>
                  </a:lnTo>
                  <a:lnTo>
                    <a:pt x="17" y="489"/>
                  </a:lnTo>
                  <a:lnTo>
                    <a:pt x="24" y="487"/>
                  </a:lnTo>
                  <a:lnTo>
                    <a:pt x="37" y="478"/>
                  </a:lnTo>
                  <a:lnTo>
                    <a:pt x="38" y="478"/>
                  </a:lnTo>
                  <a:lnTo>
                    <a:pt x="60" y="450"/>
                  </a:lnTo>
                  <a:lnTo>
                    <a:pt x="60" y="449"/>
                  </a:lnTo>
                  <a:lnTo>
                    <a:pt x="67" y="436"/>
                  </a:lnTo>
                  <a:lnTo>
                    <a:pt x="67" y="435"/>
                  </a:lnTo>
                  <a:lnTo>
                    <a:pt x="67" y="434"/>
                  </a:lnTo>
                  <a:lnTo>
                    <a:pt x="67" y="433"/>
                  </a:lnTo>
                  <a:lnTo>
                    <a:pt x="66" y="433"/>
                  </a:lnTo>
                  <a:lnTo>
                    <a:pt x="65" y="431"/>
                  </a:lnTo>
                  <a:lnTo>
                    <a:pt x="63" y="431"/>
                  </a:lnTo>
                  <a:lnTo>
                    <a:pt x="62" y="433"/>
                  </a:lnTo>
                  <a:lnTo>
                    <a:pt x="55" y="447"/>
                  </a:lnTo>
                  <a:lnTo>
                    <a:pt x="56" y="447"/>
                  </a:lnTo>
                  <a:lnTo>
                    <a:pt x="33" y="474"/>
                  </a:lnTo>
                  <a:lnTo>
                    <a:pt x="21" y="482"/>
                  </a:lnTo>
                  <a:lnTo>
                    <a:pt x="22" y="482"/>
                  </a:lnTo>
                  <a:lnTo>
                    <a:pt x="15" y="483"/>
                  </a:lnTo>
                  <a:lnTo>
                    <a:pt x="16" y="483"/>
                  </a:lnTo>
                  <a:lnTo>
                    <a:pt x="11" y="483"/>
                  </a:lnTo>
                  <a:lnTo>
                    <a:pt x="13" y="484"/>
                  </a:lnTo>
                  <a:lnTo>
                    <a:pt x="8" y="480"/>
                  </a:lnTo>
                  <a:lnTo>
                    <a:pt x="9" y="482"/>
                  </a:lnTo>
                  <a:lnTo>
                    <a:pt x="6" y="464"/>
                  </a:lnTo>
                  <a:lnTo>
                    <a:pt x="6" y="465"/>
                  </a:lnTo>
                  <a:lnTo>
                    <a:pt x="9" y="442"/>
                  </a:lnTo>
                  <a:lnTo>
                    <a:pt x="14" y="428"/>
                  </a:lnTo>
                  <a:lnTo>
                    <a:pt x="19" y="413"/>
                  </a:lnTo>
                  <a:lnTo>
                    <a:pt x="32" y="382"/>
                  </a:lnTo>
                  <a:lnTo>
                    <a:pt x="32" y="383"/>
                  </a:lnTo>
                  <a:lnTo>
                    <a:pt x="50" y="355"/>
                  </a:lnTo>
                  <a:lnTo>
                    <a:pt x="49" y="356"/>
                  </a:lnTo>
                  <a:lnTo>
                    <a:pt x="58" y="347"/>
                  </a:lnTo>
                  <a:lnTo>
                    <a:pt x="66" y="339"/>
                  </a:lnTo>
                  <a:lnTo>
                    <a:pt x="72" y="334"/>
                  </a:lnTo>
                  <a:lnTo>
                    <a:pt x="71" y="335"/>
                  </a:lnTo>
                  <a:lnTo>
                    <a:pt x="78" y="333"/>
                  </a:lnTo>
                  <a:lnTo>
                    <a:pt x="77" y="333"/>
                  </a:lnTo>
                  <a:lnTo>
                    <a:pt x="83" y="333"/>
                  </a:lnTo>
                  <a:lnTo>
                    <a:pt x="82" y="332"/>
                  </a:lnTo>
                  <a:lnTo>
                    <a:pt x="87" y="337"/>
                  </a:lnTo>
                  <a:lnTo>
                    <a:pt x="86" y="336"/>
                  </a:lnTo>
                  <a:lnTo>
                    <a:pt x="89" y="349"/>
                  </a:lnTo>
                  <a:lnTo>
                    <a:pt x="89" y="348"/>
                  </a:lnTo>
                  <a:lnTo>
                    <a:pt x="87" y="359"/>
                  </a:lnTo>
                  <a:lnTo>
                    <a:pt x="86" y="372"/>
                  </a:lnTo>
                  <a:lnTo>
                    <a:pt x="82" y="384"/>
                  </a:lnTo>
                  <a:lnTo>
                    <a:pt x="77" y="400"/>
                  </a:lnTo>
                  <a:lnTo>
                    <a:pt x="71" y="417"/>
                  </a:lnTo>
                  <a:lnTo>
                    <a:pt x="74" y="420"/>
                  </a:lnTo>
                  <a:lnTo>
                    <a:pt x="75" y="420"/>
                  </a:lnTo>
                  <a:lnTo>
                    <a:pt x="72" y="417"/>
                  </a:lnTo>
                  <a:lnTo>
                    <a:pt x="72" y="419"/>
                  </a:lnTo>
                  <a:lnTo>
                    <a:pt x="75" y="422"/>
                  </a:lnTo>
                  <a:lnTo>
                    <a:pt x="77" y="422"/>
                  </a:lnTo>
                  <a:lnTo>
                    <a:pt x="74" y="419"/>
                  </a:lnTo>
                  <a:lnTo>
                    <a:pt x="74" y="421"/>
                  </a:lnTo>
                  <a:lnTo>
                    <a:pt x="74" y="422"/>
                  </a:lnTo>
                  <a:lnTo>
                    <a:pt x="103" y="462"/>
                  </a:lnTo>
                  <a:lnTo>
                    <a:pt x="134" y="503"/>
                  </a:lnTo>
                  <a:lnTo>
                    <a:pt x="196" y="573"/>
                  </a:lnTo>
                  <a:lnTo>
                    <a:pt x="227" y="606"/>
                  </a:lnTo>
                  <a:lnTo>
                    <a:pt x="260" y="635"/>
                  </a:lnTo>
                  <a:lnTo>
                    <a:pt x="292" y="663"/>
                  </a:lnTo>
                  <a:lnTo>
                    <a:pt x="293" y="663"/>
                  </a:lnTo>
                  <a:lnTo>
                    <a:pt x="357" y="709"/>
                  </a:lnTo>
                  <a:lnTo>
                    <a:pt x="390" y="730"/>
                  </a:lnTo>
                  <a:lnTo>
                    <a:pt x="458" y="765"/>
                  </a:lnTo>
                  <a:lnTo>
                    <a:pt x="492" y="778"/>
                  </a:lnTo>
                  <a:lnTo>
                    <a:pt x="526" y="790"/>
                  </a:lnTo>
                  <a:lnTo>
                    <a:pt x="593" y="811"/>
                  </a:lnTo>
                  <a:lnTo>
                    <a:pt x="594" y="811"/>
                  </a:lnTo>
                  <a:lnTo>
                    <a:pt x="628" y="818"/>
                  </a:lnTo>
                  <a:lnTo>
                    <a:pt x="700" y="823"/>
                  </a:lnTo>
                  <a:lnTo>
                    <a:pt x="735" y="826"/>
                  </a:lnTo>
                  <a:lnTo>
                    <a:pt x="769" y="826"/>
                  </a:lnTo>
                  <a:lnTo>
                    <a:pt x="770" y="826"/>
                  </a:lnTo>
                  <a:lnTo>
                    <a:pt x="803" y="823"/>
                  </a:lnTo>
                  <a:lnTo>
                    <a:pt x="837" y="821"/>
                  </a:lnTo>
                  <a:lnTo>
                    <a:pt x="908" y="811"/>
                  </a:lnTo>
                  <a:lnTo>
                    <a:pt x="978" y="793"/>
                  </a:lnTo>
                  <a:lnTo>
                    <a:pt x="1049" y="775"/>
                  </a:lnTo>
                  <a:lnTo>
                    <a:pt x="1152" y="736"/>
                  </a:lnTo>
                  <a:lnTo>
                    <a:pt x="1152" y="735"/>
                  </a:lnTo>
                  <a:lnTo>
                    <a:pt x="1187" y="717"/>
                  </a:lnTo>
                  <a:lnTo>
                    <a:pt x="1219" y="702"/>
                  </a:lnTo>
                  <a:lnTo>
                    <a:pt x="1253" y="685"/>
                  </a:lnTo>
                  <a:lnTo>
                    <a:pt x="1288" y="669"/>
                  </a:lnTo>
                  <a:lnTo>
                    <a:pt x="1289" y="669"/>
                  </a:lnTo>
                  <a:lnTo>
                    <a:pt x="1353" y="631"/>
                  </a:lnTo>
                  <a:lnTo>
                    <a:pt x="1420" y="589"/>
                  </a:lnTo>
                  <a:lnTo>
                    <a:pt x="1482" y="549"/>
                  </a:lnTo>
                  <a:lnTo>
                    <a:pt x="1544" y="503"/>
                  </a:lnTo>
                  <a:lnTo>
                    <a:pt x="1605" y="459"/>
                  </a:lnTo>
                  <a:lnTo>
                    <a:pt x="1663" y="415"/>
                  </a:lnTo>
                  <a:lnTo>
                    <a:pt x="1663" y="414"/>
                  </a:lnTo>
                  <a:lnTo>
                    <a:pt x="1720" y="368"/>
                  </a:lnTo>
                  <a:lnTo>
                    <a:pt x="1776" y="322"/>
                  </a:lnTo>
                  <a:lnTo>
                    <a:pt x="1826" y="275"/>
                  </a:lnTo>
                  <a:lnTo>
                    <a:pt x="1878" y="229"/>
                  </a:lnTo>
                  <a:lnTo>
                    <a:pt x="2049" y="69"/>
                  </a:lnTo>
                  <a:lnTo>
                    <a:pt x="2050" y="67"/>
                  </a:lnTo>
                  <a:lnTo>
                    <a:pt x="2050" y="62"/>
                  </a:lnTo>
                  <a:lnTo>
                    <a:pt x="2047" y="66"/>
                  </a:lnTo>
                  <a:lnTo>
                    <a:pt x="2048" y="66"/>
                  </a:lnTo>
                  <a:lnTo>
                    <a:pt x="2050" y="64"/>
                  </a:lnTo>
                  <a:lnTo>
                    <a:pt x="2054" y="63"/>
                  </a:lnTo>
                  <a:lnTo>
                    <a:pt x="2053" y="63"/>
                  </a:lnTo>
                  <a:lnTo>
                    <a:pt x="2055" y="63"/>
                  </a:lnTo>
                  <a:lnTo>
                    <a:pt x="2057" y="60"/>
                  </a:lnTo>
                  <a:lnTo>
                    <a:pt x="2054" y="40"/>
                  </a:lnTo>
                  <a:lnTo>
                    <a:pt x="2054" y="23"/>
                  </a:lnTo>
                  <a:lnTo>
                    <a:pt x="2057" y="12"/>
                  </a:lnTo>
                  <a:lnTo>
                    <a:pt x="2057" y="13"/>
                  </a:lnTo>
                  <a:lnTo>
                    <a:pt x="2061" y="8"/>
                  </a:lnTo>
                  <a:lnTo>
                    <a:pt x="2059" y="9"/>
                  </a:lnTo>
                  <a:lnTo>
                    <a:pt x="2064" y="7"/>
                  </a:lnTo>
                  <a:lnTo>
                    <a:pt x="2070" y="6"/>
                  </a:lnTo>
                  <a:lnTo>
                    <a:pt x="2069" y="6"/>
                  </a:lnTo>
                  <a:lnTo>
                    <a:pt x="2074" y="7"/>
                  </a:lnTo>
                  <a:lnTo>
                    <a:pt x="2080" y="10"/>
                  </a:lnTo>
                  <a:lnTo>
                    <a:pt x="2092" y="23"/>
                  </a:lnTo>
                  <a:lnTo>
                    <a:pt x="2105" y="42"/>
                  </a:lnTo>
                  <a:lnTo>
                    <a:pt x="2105" y="41"/>
                  </a:lnTo>
                  <a:lnTo>
                    <a:pt x="2110" y="53"/>
                  </a:lnTo>
                  <a:lnTo>
                    <a:pt x="2116" y="76"/>
                  </a:lnTo>
                  <a:lnTo>
                    <a:pt x="2116" y="75"/>
                  </a:lnTo>
                  <a:lnTo>
                    <a:pt x="2118" y="87"/>
                  </a:lnTo>
                  <a:lnTo>
                    <a:pt x="2118" y="86"/>
                  </a:lnTo>
                  <a:lnTo>
                    <a:pt x="2118" y="97"/>
                  </a:lnTo>
                  <a:lnTo>
                    <a:pt x="2118" y="96"/>
                  </a:lnTo>
                  <a:lnTo>
                    <a:pt x="2115" y="110"/>
                  </a:lnTo>
                  <a:lnTo>
                    <a:pt x="2115" y="109"/>
                  </a:lnTo>
                  <a:lnTo>
                    <a:pt x="2111" y="114"/>
                  </a:lnTo>
                  <a:lnTo>
                    <a:pt x="2111" y="113"/>
                  </a:lnTo>
                  <a:lnTo>
                    <a:pt x="2106" y="117"/>
                  </a:lnTo>
                  <a:lnTo>
                    <a:pt x="2106" y="116"/>
                  </a:lnTo>
                  <a:lnTo>
                    <a:pt x="2101" y="118"/>
                  </a:lnTo>
                  <a:lnTo>
                    <a:pt x="2103" y="119"/>
                  </a:lnTo>
                  <a:lnTo>
                    <a:pt x="2099" y="117"/>
                  </a:lnTo>
                  <a:lnTo>
                    <a:pt x="2098" y="116"/>
                  </a:lnTo>
                  <a:lnTo>
                    <a:pt x="2092" y="115"/>
                  </a:lnTo>
                  <a:lnTo>
                    <a:pt x="2093" y="115"/>
                  </a:lnTo>
                  <a:lnTo>
                    <a:pt x="2087" y="111"/>
                  </a:lnTo>
                  <a:lnTo>
                    <a:pt x="2075" y="96"/>
                  </a:lnTo>
                  <a:lnTo>
                    <a:pt x="2076" y="97"/>
                  </a:lnTo>
                  <a:lnTo>
                    <a:pt x="2065" y="78"/>
                  </a:lnTo>
                  <a:lnTo>
                    <a:pt x="2061" y="78"/>
                  </a:lnTo>
                  <a:lnTo>
                    <a:pt x="1963" y="166"/>
                  </a:lnTo>
                  <a:lnTo>
                    <a:pt x="1858" y="265"/>
                  </a:lnTo>
                  <a:lnTo>
                    <a:pt x="1688" y="417"/>
                  </a:lnTo>
                  <a:lnTo>
                    <a:pt x="1503" y="566"/>
                  </a:lnTo>
                  <a:lnTo>
                    <a:pt x="1503" y="565"/>
                  </a:lnTo>
                  <a:lnTo>
                    <a:pt x="1438" y="613"/>
                  </a:lnTo>
                  <a:lnTo>
                    <a:pt x="1374" y="659"/>
                  </a:lnTo>
                  <a:lnTo>
                    <a:pt x="1307" y="701"/>
                  </a:lnTo>
                  <a:lnTo>
                    <a:pt x="1240" y="741"/>
                  </a:lnTo>
                  <a:lnTo>
                    <a:pt x="1209" y="759"/>
                  </a:lnTo>
                  <a:lnTo>
                    <a:pt x="1107" y="809"/>
                  </a:lnTo>
                  <a:lnTo>
                    <a:pt x="1073" y="822"/>
                  </a:lnTo>
                  <a:lnTo>
                    <a:pt x="1073" y="823"/>
                  </a:lnTo>
                  <a:lnTo>
                    <a:pt x="1006" y="850"/>
                  </a:lnTo>
                  <a:lnTo>
                    <a:pt x="938" y="868"/>
                  </a:lnTo>
                  <a:lnTo>
                    <a:pt x="902" y="878"/>
                  </a:lnTo>
                  <a:lnTo>
                    <a:pt x="835" y="891"/>
                  </a:lnTo>
                  <a:lnTo>
                    <a:pt x="769" y="896"/>
                  </a:lnTo>
                  <a:lnTo>
                    <a:pt x="735" y="896"/>
                  </a:lnTo>
                  <a:lnTo>
                    <a:pt x="667" y="894"/>
                  </a:lnTo>
                  <a:lnTo>
                    <a:pt x="632" y="889"/>
                  </a:lnTo>
                  <a:lnTo>
                    <a:pt x="633" y="889"/>
                  </a:lnTo>
                  <a:lnTo>
                    <a:pt x="567" y="874"/>
                  </a:lnTo>
                  <a:lnTo>
                    <a:pt x="533" y="863"/>
                  </a:lnTo>
                  <a:lnTo>
                    <a:pt x="500" y="852"/>
                  </a:lnTo>
                  <a:lnTo>
                    <a:pt x="501" y="852"/>
                  </a:lnTo>
                  <a:lnTo>
                    <a:pt x="466" y="837"/>
                  </a:lnTo>
                  <a:lnTo>
                    <a:pt x="404" y="803"/>
                  </a:lnTo>
                  <a:lnTo>
                    <a:pt x="372" y="782"/>
                  </a:lnTo>
                  <a:lnTo>
                    <a:pt x="341" y="757"/>
                  </a:lnTo>
                  <a:lnTo>
                    <a:pt x="341" y="758"/>
                  </a:lnTo>
                  <a:lnTo>
                    <a:pt x="276" y="703"/>
                  </a:lnTo>
                  <a:lnTo>
                    <a:pt x="215" y="639"/>
                  </a:lnTo>
                  <a:lnTo>
                    <a:pt x="185" y="604"/>
                  </a:lnTo>
                  <a:lnTo>
                    <a:pt x="154" y="566"/>
                  </a:lnTo>
                  <a:lnTo>
                    <a:pt x="96" y="481"/>
                  </a:lnTo>
                  <a:lnTo>
                    <a:pt x="67" y="43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mtClean="0"/>
            </a:p>
          </p:txBody>
        </p:sp>
      </p:grpSp>
      <p:grpSp>
        <p:nvGrpSpPr>
          <p:cNvPr id="5140" name="Group 18"/>
          <p:cNvGrpSpPr>
            <a:grpSpLocks noChangeAspect="1"/>
          </p:cNvGrpSpPr>
          <p:nvPr/>
        </p:nvGrpSpPr>
        <p:grpSpPr bwMode="auto">
          <a:xfrm>
            <a:off x="5668963" y="4438650"/>
            <a:ext cx="381000" cy="381000"/>
            <a:chOff x="3740" y="1334"/>
            <a:chExt cx="240" cy="240"/>
          </a:xfrm>
        </p:grpSpPr>
        <p:sp>
          <p:nvSpPr>
            <p:cNvPr id="5141" name="AutoShape 17"/>
            <p:cNvSpPr>
              <a:spLocks noChangeAspect="1" noChangeArrowheads="1" noTextEdit="1"/>
            </p:cNvSpPr>
            <p:nvPr/>
          </p:nvSpPr>
          <p:spPr bwMode="auto">
            <a:xfrm>
              <a:off x="3740" y="1334"/>
              <a:ext cx="240"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
          <p:nvSpPr>
            <p:cNvPr id="5142" name="Freeform 20"/>
            <p:cNvSpPr>
              <a:spLocks/>
            </p:cNvSpPr>
            <p:nvPr/>
          </p:nvSpPr>
          <p:spPr bwMode="auto">
            <a:xfrm>
              <a:off x="3740" y="1334"/>
              <a:ext cx="240" cy="240"/>
            </a:xfrm>
            <a:custGeom>
              <a:avLst/>
              <a:gdLst>
                <a:gd name="T0" fmla="*/ 10 w 3114"/>
                <a:gd name="T1" fmla="*/ 0 h 3114"/>
                <a:gd name="T2" fmla="*/ 11 w 3114"/>
                <a:gd name="T3" fmla="*/ 0 h 3114"/>
                <a:gd name="T4" fmla="*/ 12 w 3114"/>
                <a:gd name="T5" fmla="*/ 0 h 3114"/>
                <a:gd name="T6" fmla="*/ 13 w 3114"/>
                <a:gd name="T7" fmla="*/ 1 h 3114"/>
                <a:gd name="T8" fmla="*/ 14 w 3114"/>
                <a:gd name="T9" fmla="*/ 2 h 3114"/>
                <a:gd name="T10" fmla="*/ 16 w 3114"/>
                <a:gd name="T11" fmla="*/ 3 h 3114"/>
                <a:gd name="T12" fmla="*/ 16 w 3114"/>
                <a:gd name="T13" fmla="*/ 3 h 3114"/>
                <a:gd name="T14" fmla="*/ 17 w 3114"/>
                <a:gd name="T15" fmla="*/ 5 h 3114"/>
                <a:gd name="T16" fmla="*/ 18 w 3114"/>
                <a:gd name="T17" fmla="*/ 6 h 3114"/>
                <a:gd name="T18" fmla="*/ 18 w 3114"/>
                <a:gd name="T19" fmla="*/ 7 h 3114"/>
                <a:gd name="T20" fmla="*/ 18 w 3114"/>
                <a:gd name="T21" fmla="*/ 8 h 3114"/>
                <a:gd name="T22" fmla="*/ 18 w 3114"/>
                <a:gd name="T23" fmla="*/ 9 h 3114"/>
                <a:gd name="T24" fmla="*/ 18 w 3114"/>
                <a:gd name="T25" fmla="*/ 11 h 3114"/>
                <a:gd name="T26" fmla="*/ 18 w 3114"/>
                <a:gd name="T27" fmla="*/ 12 h 3114"/>
                <a:gd name="T28" fmla="*/ 18 w 3114"/>
                <a:gd name="T29" fmla="*/ 13 h 3114"/>
                <a:gd name="T30" fmla="*/ 17 w 3114"/>
                <a:gd name="T31" fmla="*/ 14 h 3114"/>
                <a:gd name="T32" fmla="*/ 16 w 3114"/>
                <a:gd name="T33" fmla="*/ 16 h 3114"/>
                <a:gd name="T34" fmla="*/ 15 w 3114"/>
                <a:gd name="T35" fmla="*/ 16 h 3114"/>
                <a:gd name="T36" fmla="*/ 15 w 3114"/>
                <a:gd name="T37" fmla="*/ 17 h 3114"/>
                <a:gd name="T38" fmla="*/ 14 w 3114"/>
                <a:gd name="T39" fmla="*/ 17 h 3114"/>
                <a:gd name="T40" fmla="*/ 13 w 3114"/>
                <a:gd name="T41" fmla="*/ 17 h 3114"/>
                <a:gd name="T42" fmla="*/ 13 w 3114"/>
                <a:gd name="T43" fmla="*/ 18 h 3114"/>
                <a:gd name="T44" fmla="*/ 12 w 3114"/>
                <a:gd name="T45" fmla="*/ 18 h 3114"/>
                <a:gd name="T46" fmla="*/ 11 w 3114"/>
                <a:gd name="T47" fmla="*/ 18 h 3114"/>
                <a:gd name="T48" fmla="*/ 10 w 3114"/>
                <a:gd name="T49" fmla="*/ 18 h 3114"/>
                <a:gd name="T50" fmla="*/ 9 w 3114"/>
                <a:gd name="T51" fmla="*/ 18 h 3114"/>
                <a:gd name="T52" fmla="*/ 7 w 3114"/>
                <a:gd name="T53" fmla="*/ 18 h 3114"/>
                <a:gd name="T54" fmla="*/ 6 w 3114"/>
                <a:gd name="T55" fmla="*/ 18 h 3114"/>
                <a:gd name="T56" fmla="*/ 6 w 3114"/>
                <a:gd name="T57" fmla="*/ 18 h 3114"/>
                <a:gd name="T58" fmla="*/ 5 w 3114"/>
                <a:gd name="T59" fmla="*/ 17 h 3114"/>
                <a:gd name="T60" fmla="*/ 4 w 3114"/>
                <a:gd name="T61" fmla="*/ 17 h 3114"/>
                <a:gd name="T62" fmla="*/ 4 w 3114"/>
                <a:gd name="T63" fmla="*/ 17 h 3114"/>
                <a:gd name="T64" fmla="*/ 3 w 3114"/>
                <a:gd name="T65" fmla="*/ 16 h 3114"/>
                <a:gd name="T66" fmla="*/ 3 w 3114"/>
                <a:gd name="T67" fmla="*/ 16 h 3114"/>
                <a:gd name="T68" fmla="*/ 2 w 3114"/>
                <a:gd name="T69" fmla="*/ 14 h 3114"/>
                <a:gd name="T70" fmla="*/ 1 w 3114"/>
                <a:gd name="T71" fmla="*/ 13 h 3114"/>
                <a:gd name="T72" fmla="*/ 0 w 3114"/>
                <a:gd name="T73" fmla="*/ 12 h 3114"/>
                <a:gd name="T74" fmla="*/ 0 w 3114"/>
                <a:gd name="T75" fmla="*/ 11 h 3114"/>
                <a:gd name="T76" fmla="*/ 0 w 3114"/>
                <a:gd name="T77" fmla="*/ 9 h 3114"/>
                <a:gd name="T78" fmla="*/ 0 w 3114"/>
                <a:gd name="T79" fmla="*/ 8 h 3114"/>
                <a:gd name="T80" fmla="*/ 0 w 3114"/>
                <a:gd name="T81" fmla="*/ 7 h 3114"/>
                <a:gd name="T82" fmla="*/ 1 w 3114"/>
                <a:gd name="T83" fmla="*/ 6 h 3114"/>
                <a:gd name="T84" fmla="*/ 1 w 3114"/>
                <a:gd name="T85" fmla="*/ 5 h 3114"/>
                <a:gd name="T86" fmla="*/ 2 w 3114"/>
                <a:gd name="T87" fmla="*/ 3 h 3114"/>
                <a:gd name="T88" fmla="*/ 3 w 3114"/>
                <a:gd name="T89" fmla="*/ 2 h 3114"/>
                <a:gd name="T90" fmla="*/ 4 w 3114"/>
                <a:gd name="T91" fmla="*/ 1 h 3114"/>
                <a:gd name="T92" fmla="*/ 5 w 3114"/>
                <a:gd name="T93" fmla="*/ 1 h 3114"/>
                <a:gd name="T94" fmla="*/ 6 w 3114"/>
                <a:gd name="T95" fmla="*/ 0 h 3114"/>
                <a:gd name="T96" fmla="*/ 7 w 3114"/>
                <a:gd name="T97" fmla="*/ 0 h 3114"/>
                <a:gd name="T98" fmla="*/ 9 w 3114"/>
                <a:gd name="T99" fmla="*/ 0 h 311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3114" h="3114">
                  <a:moveTo>
                    <a:pt x="1557" y="0"/>
                  </a:moveTo>
                  <a:lnTo>
                    <a:pt x="1598" y="0"/>
                  </a:lnTo>
                  <a:lnTo>
                    <a:pt x="1638" y="2"/>
                  </a:lnTo>
                  <a:lnTo>
                    <a:pt x="1716" y="8"/>
                  </a:lnTo>
                  <a:lnTo>
                    <a:pt x="1793" y="19"/>
                  </a:lnTo>
                  <a:lnTo>
                    <a:pt x="1870" y="33"/>
                  </a:lnTo>
                  <a:lnTo>
                    <a:pt x="1909" y="39"/>
                  </a:lnTo>
                  <a:lnTo>
                    <a:pt x="1983" y="60"/>
                  </a:lnTo>
                  <a:lnTo>
                    <a:pt x="2057" y="82"/>
                  </a:lnTo>
                  <a:lnTo>
                    <a:pt x="2127" y="108"/>
                  </a:lnTo>
                  <a:lnTo>
                    <a:pt x="2198" y="139"/>
                  </a:lnTo>
                  <a:lnTo>
                    <a:pt x="2264" y="172"/>
                  </a:lnTo>
                  <a:lnTo>
                    <a:pt x="2301" y="188"/>
                  </a:lnTo>
                  <a:lnTo>
                    <a:pt x="2396" y="247"/>
                  </a:lnTo>
                  <a:lnTo>
                    <a:pt x="2427" y="267"/>
                  </a:lnTo>
                  <a:lnTo>
                    <a:pt x="2489" y="311"/>
                  </a:lnTo>
                  <a:lnTo>
                    <a:pt x="2547" y="357"/>
                  </a:lnTo>
                  <a:lnTo>
                    <a:pt x="2631" y="432"/>
                  </a:lnTo>
                  <a:lnTo>
                    <a:pt x="2658" y="458"/>
                  </a:lnTo>
                  <a:lnTo>
                    <a:pt x="2684" y="483"/>
                  </a:lnTo>
                  <a:lnTo>
                    <a:pt x="2758" y="568"/>
                  </a:lnTo>
                  <a:lnTo>
                    <a:pt x="2804" y="627"/>
                  </a:lnTo>
                  <a:lnTo>
                    <a:pt x="2849" y="687"/>
                  </a:lnTo>
                  <a:lnTo>
                    <a:pt x="2907" y="784"/>
                  </a:lnTo>
                  <a:lnTo>
                    <a:pt x="2943" y="850"/>
                  </a:lnTo>
                  <a:lnTo>
                    <a:pt x="2977" y="917"/>
                  </a:lnTo>
                  <a:lnTo>
                    <a:pt x="3007" y="989"/>
                  </a:lnTo>
                  <a:lnTo>
                    <a:pt x="3032" y="1059"/>
                  </a:lnTo>
                  <a:lnTo>
                    <a:pt x="3056" y="1133"/>
                  </a:lnTo>
                  <a:lnTo>
                    <a:pt x="3075" y="1207"/>
                  </a:lnTo>
                  <a:lnTo>
                    <a:pt x="3083" y="1244"/>
                  </a:lnTo>
                  <a:lnTo>
                    <a:pt x="3095" y="1321"/>
                  </a:lnTo>
                  <a:lnTo>
                    <a:pt x="3106" y="1398"/>
                  </a:lnTo>
                  <a:lnTo>
                    <a:pt x="3113" y="1477"/>
                  </a:lnTo>
                  <a:lnTo>
                    <a:pt x="3114" y="1517"/>
                  </a:lnTo>
                  <a:lnTo>
                    <a:pt x="3114" y="1598"/>
                  </a:lnTo>
                  <a:lnTo>
                    <a:pt x="3113" y="1637"/>
                  </a:lnTo>
                  <a:lnTo>
                    <a:pt x="3106" y="1716"/>
                  </a:lnTo>
                  <a:lnTo>
                    <a:pt x="3095" y="1794"/>
                  </a:lnTo>
                  <a:lnTo>
                    <a:pt x="3083" y="1870"/>
                  </a:lnTo>
                  <a:lnTo>
                    <a:pt x="3075" y="1907"/>
                  </a:lnTo>
                  <a:lnTo>
                    <a:pt x="3056" y="1983"/>
                  </a:lnTo>
                  <a:lnTo>
                    <a:pt x="3032" y="2057"/>
                  </a:lnTo>
                  <a:lnTo>
                    <a:pt x="3007" y="2129"/>
                  </a:lnTo>
                  <a:lnTo>
                    <a:pt x="2977" y="2197"/>
                  </a:lnTo>
                  <a:lnTo>
                    <a:pt x="2943" y="2264"/>
                  </a:lnTo>
                  <a:lnTo>
                    <a:pt x="2907" y="2333"/>
                  </a:lnTo>
                  <a:lnTo>
                    <a:pt x="2849" y="2427"/>
                  </a:lnTo>
                  <a:lnTo>
                    <a:pt x="2826" y="2458"/>
                  </a:lnTo>
                  <a:lnTo>
                    <a:pt x="2758" y="2546"/>
                  </a:lnTo>
                  <a:lnTo>
                    <a:pt x="2684" y="2631"/>
                  </a:lnTo>
                  <a:lnTo>
                    <a:pt x="2631" y="2684"/>
                  </a:lnTo>
                  <a:lnTo>
                    <a:pt x="2604" y="2710"/>
                  </a:lnTo>
                  <a:lnTo>
                    <a:pt x="2576" y="2736"/>
                  </a:lnTo>
                  <a:lnTo>
                    <a:pt x="2518" y="2783"/>
                  </a:lnTo>
                  <a:lnTo>
                    <a:pt x="2489" y="2805"/>
                  </a:lnTo>
                  <a:lnTo>
                    <a:pt x="2458" y="2826"/>
                  </a:lnTo>
                  <a:lnTo>
                    <a:pt x="2427" y="2849"/>
                  </a:lnTo>
                  <a:lnTo>
                    <a:pt x="2396" y="2869"/>
                  </a:lnTo>
                  <a:lnTo>
                    <a:pt x="2363" y="2890"/>
                  </a:lnTo>
                  <a:lnTo>
                    <a:pt x="2332" y="2907"/>
                  </a:lnTo>
                  <a:lnTo>
                    <a:pt x="2301" y="2927"/>
                  </a:lnTo>
                  <a:lnTo>
                    <a:pt x="2264" y="2942"/>
                  </a:lnTo>
                  <a:lnTo>
                    <a:pt x="2232" y="2962"/>
                  </a:lnTo>
                  <a:lnTo>
                    <a:pt x="2198" y="2975"/>
                  </a:lnTo>
                  <a:lnTo>
                    <a:pt x="2163" y="2993"/>
                  </a:lnTo>
                  <a:lnTo>
                    <a:pt x="2127" y="3006"/>
                  </a:lnTo>
                  <a:lnTo>
                    <a:pt x="2093" y="3020"/>
                  </a:lnTo>
                  <a:lnTo>
                    <a:pt x="2057" y="3032"/>
                  </a:lnTo>
                  <a:lnTo>
                    <a:pt x="2021" y="3046"/>
                  </a:lnTo>
                  <a:lnTo>
                    <a:pt x="1909" y="3075"/>
                  </a:lnTo>
                  <a:lnTo>
                    <a:pt x="1870" y="3083"/>
                  </a:lnTo>
                  <a:lnTo>
                    <a:pt x="1755" y="3103"/>
                  </a:lnTo>
                  <a:lnTo>
                    <a:pt x="1716" y="3106"/>
                  </a:lnTo>
                  <a:lnTo>
                    <a:pt x="1677" y="3111"/>
                  </a:lnTo>
                  <a:lnTo>
                    <a:pt x="1598" y="3114"/>
                  </a:lnTo>
                  <a:lnTo>
                    <a:pt x="1517" y="3114"/>
                  </a:lnTo>
                  <a:lnTo>
                    <a:pt x="1438" y="3111"/>
                  </a:lnTo>
                  <a:lnTo>
                    <a:pt x="1398" y="3106"/>
                  </a:lnTo>
                  <a:lnTo>
                    <a:pt x="1359" y="3103"/>
                  </a:lnTo>
                  <a:lnTo>
                    <a:pt x="1245" y="3083"/>
                  </a:lnTo>
                  <a:lnTo>
                    <a:pt x="1207" y="3075"/>
                  </a:lnTo>
                  <a:lnTo>
                    <a:pt x="1096" y="3046"/>
                  </a:lnTo>
                  <a:lnTo>
                    <a:pt x="1059" y="3032"/>
                  </a:lnTo>
                  <a:lnTo>
                    <a:pt x="1024" y="3020"/>
                  </a:lnTo>
                  <a:lnTo>
                    <a:pt x="989" y="3006"/>
                  </a:lnTo>
                  <a:lnTo>
                    <a:pt x="953" y="2993"/>
                  </a:lnTo>
                  <a:lnTo>
                    <a:pt x="917" y="2975"/>
                  </a:lnTo>
                  <a:lnTo>
                    <a:pt x="883" y="2962"/>
                  </a:lnTo>
                  <a:lnTo>
                    <a:pt x="850" y="2942"/>
                  </a:lnTo>
                  <a:lnTo>
                    <a:pt x="816" y="2927"/>
                  </a:lnTo>
                  <a:lnTo>
                    <a:pt x="785" y="2907"/>
                  </a:lnTo>
                  <a:lnTo>
                    <a:pt x="753" y="2890"/>
                  </a:lnTo>
                  <a:lnTo>
                    <a:pt x="719" y="2869"/>
                  </a:lnTo>
                  <a:lnTo>
                    <a:pt x="688" y="2849"/>
                  </a:lnTo>
                  <a:lnTo>
                    <a:pt x="659" y="2826"/>
                  </a:lnTo>
                  <a:lnTo>
                    <a:pt x="628" y="2805"/>
                  </a:lnTo>
                  <a:lnTo>
                    <a:pt x="598" y="2783"/>
                  </a:lnTo>
                  <a:lnTo>
                    <a:pt x="540" y="2736"/>
                  </a:lnTo>
                  <a:lnTo>
                    <a:pt x="511" y="2710"/>
                  </a:lnTo>
                  <a:lnTo>
                    <a:pt x="458" y="2656"/>
                  </a:lnTo>
                  <a:lnTo>
                    <a:pt x="431" y="2631"/>
                  </a:lnTo>
                  <a:lnTo>
                    <a:pt x="357" y="2546"/>
                  </a:lnTo>
                  <a:lnTo>
                    <a:pt x="289" y="2458"/>
                  </a:lnTo>
                  <a:lnTo>
                    <a:pt x="267" y="2427"/>
                  </a:lnTo>
                  <a:lnTo>
                    <a:pt x="208" y="2333"/>
                  </a:lnTo>
                  <a:lnTo>
                    <a:pt x="172" y="2264"/>
                  </a:lnTo>
                  <a:lnTo>
                    <a:pt x="139" y="2197"/>
                  </a:lnTo>
                  <a:lnTo>
                    <a:pt x="110" y="2129"/>
                  </a:lnTo>
                  <a:lnTo>
                    <a:pt x="82" y="2057"/>
                  </a:lnTo>
                  <a:lnTo>
                    <a:pt x="61" y="1983"/>
                  </a:lnTo>
                  <a:lnTo>
                    <a:pt x="40" y="1907"/>
                  </a:lnTo>
                  <a:lnTo>
                    <a:pt x="33" y="1870"/>
                  </a:lnTo>
                  <a:lnTo>
                    <a:pt x="20" y="1794"/>
                  </a:lnTo>
                  <a:lnTo>
                    <a:pt x="9" y="1716"/>
                  </a:lnTo>
                  <a:lnTo>
                    <a:pt x="2" y="1637"/>
                  </a:lnTo>
                  <a:lnTo>
                    <a:pt x="0" y="1598"/>
                  </a:lnTo>
                  <a:lnTo>
                    <a:pt x="0" y="1517"/>
                  </a:lnTo>
                  <a:lnTo>
                    <a:pt x="2" y="1477"/>
                  </a:lnTo>
                  <a:lnTo>
                    <a:pt x="9" y="1398"/>
                  </a:lnTo>
                  <a:lnTo>
                    <a:pt x="20" y="1321"/>
                  </a:lnTo>
                  <a:lnTo>
                    <a:pt x="33" y="1244"/>
                  </a:lnTo>
                  <a:lnTo>
                    <a:pt x="40" y="1207"/>
                  </a:lnTo>
                  <a:lnTo>
                    <a:pt x="61" y="1133"/>
                  </a:lnTo>
                  <a:lnTo>
                    <a:pt x="82" y="1059"/>
                  </a:lnTo>
                  <a:lnTo>
                    <a:pt x="110" y="989"/>
                  </a:lnTo>
                  <a:lnTo>
                    <a:pt x="139" y="917"/>
                  </a:lnTo>
                  <a:lnTo>
                    <a:pt x="172" y="850"/>
                  </a:lnTo>
                  <a:lnTo>
                    <a:pt x="208" y="784"/>
                  </a:lnTo>
                  <a:lnTo>
                    <a:pt x="267" y="687"/>
                  </a:lnTo>
                  <a:lnTo>
                    <a:pt x="312" y="627"/>
                  </a:lnTo>
                  <a:lnTo>
                    <a:pt x="357" y="568"/>
                  </a:lnTo>
                  <a:lnTo>
                    <a:pt x="431" y="483"/>
                  </a:lnTo>
                  <a:lnTo>
                    <a:pt x="483" y="432"/>
                  </a:lnTo>
                  <a:lnTo>
                    <a:pt x="568" y="357"/>
                  </a:lnTo>
                  <a:lnTo>
                    <a:pt x="628" y="311"/>
                  </a:lnTo>
                  <a:lnTo>
                    <a:pt x="688" y="267"/>
                  </a:lnTo>
                  <a:lnTo>
                    <a:pt x="719" y="247"/>
                  </a:lnTo>
                  <a:lnTo>
                    <a:pt x="785" y="207"/>
                  </a:lnTo>
                  <a:lnTo>
                    <a:pt x="816" y="188"/>
                  </a:lnTo>
                  <a:lnTo>
                    <a:pt x="883" y="154"/>
                  </a:lnTo>
                  <a:lnTo>
                    <a:pt x="917" y="139"/>
                  </a:lnTo>
                  <a:lnTo>
                    <a:pt x="989" y="108"/>
                  </a:lnTo>
                  <a:lnTo>
                    <a:pt x="1059" y="82"/>
                  </a:lnTo>
                  <a:lnTo>
                    <a:pt x="1133" y="60"/>
                  </a:lnTo>
                  <a:lnTo>
                    <a:pt x="1207" y="39"/>
                  </a:lnTo>
                  <a:lnTo>
                    <a:pt x="1245" y="33"/>
                  </a:lnTo>
                  <a:lnTo>
                    <a:pt x="1322" y="19"/>
                  </a:lnTo>
                  <a:lnTo>
                    <a:pt x="1398" y="8"/>
                  </a:lnTo>
                  <a:lnTo>
                    <a:pt x="1478" y="2"/>
                  </a:lnTo>
                  <a:lnTo>
                    <a:pt x="1517" y="0"/>
                  </a:lnTo>
                  <a:lnTo>
                    <a:pt x="1557" y="0"/>
                  </a:lnTo>
                  <a:close/>
                </a:path>
              </a:pathLst>
            </a:custGeom>
            <a:solidFill>
              <a:srgbClr val="FFF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mtClean="0"/>
            </a:p>
          </p:txBody>
        </p:sp>
        <p:sp>
          <p:nvSpPr>
            <p:cNvPr id="5143" name="Freeform 21"/>
            <p:cNvSpPr>
              <a:spLocks/>
            </p:cNvSpPr>
            <p:nvPr/>
          </p:nvSpPr>
          <p:spPr bwMode="auto">
            <a:xfrm>
              <a:off x="3808" y="1398"/>
              <a:ext cx="25" cy="52"/>
            </a:xfrm>
            <a:custGeom>
              <a:avLst/>
              <a:gdLst>
                <a:gd name="T0" fmla="*/ 1 w 324"/>
                <a:gd name="T1" fmla="*/ 0 h 686"/>
                <a:gd name="T2" fmla="*/ 1 w 324"/>
                <a:gd name="T3" fmla="*/ 0 h 686"/>
                <a:gd name="T4" fmla="*/ 1 w 324"/>
                <a:gd name="T5" fmla="*/ 0 h 686"/>
                <a:gd name="T6" fmla="*/ 1 w 324"/>
                <a:gd name="T7" fmla="*/ 0 h 686"/>
                <a:gd name="T8" fmla="*/ 1 w 324"/>
                <a:gd name="T9" fmla="*/ 0 h 686"/>
                <a:gd name="T10" fmla="*/ 1 w 324"/>
                <a:gd name="T11" fmla="*/ 0 h 686"/>
                <a:gd name="T12" fmla="*/ 2 w 324"/>
                <a:gd name="T13" fmla="*/ 0 h 686"/>
                <a:gd name="T14" fmla="*/ 2 w 324"/>
                <a:gd name="T15" fmla="*/ 1 h 686"/>
                <a:gd name="T16" fmla="*/ 2 w 324"/>
                <a:gd name="T17" fmla="*/ 1 h 686"/>
                <a:gd name="T18" fmla="*/ 2 w 324"/>
                <a:gd name="T19" fmla="*/ 1 h 686"/>
                <a:gd name="T20" fmla="*/ 2 w 324"/>
                <a:gd name="T21" fmla="*/ 1 h 686"/>
                <a:gd name="T22" fmla="*/ 2 w 324"/>
                <a:gd name="T23" fmla="*/ 1 h 686"/>
                <a:gd name="T24" fmla="*/ 2 w 324"/>
                <a:gd name="T25" fmla="*/ 2 h 686"/>
                <a:gd name="T26" fmla="*/ 2 w 324"/>
                <a:gd name="T27" fmla="*/ 2 h 686"/>
                <a:gd name="T28" fmla="*/ 2 w 324"/>
                <a:gd name="T29" fmla="*/ 2 h 686"/>
                <a:gd name="T30" fmla="*/ 2 w 324"/>
                <a:gd name="T31" fmla="*/ 3 h 686"/>
                <a:gd name="T32" fmla="*/ 2 w 324"/>
                <a:gd name="T33" fmla="*/ 3 h 686"/>
                <a:gd name="T34" fmla="*/ 2 w 324"/>
                <a:gd name="T35" fmla="*/ 3 h 686"/>
                <a:gd name="T36" fmla="*/ 2 w 324"/>
                <a:gd name="T37" fmla="*/ 3 h 686"/>
                <a:gd name="T38" fmla="*/ 2 w 324"/>
                <a:gd name="T39" fmla="*/ 3 h 686"/>
                <a:gd name="T40" fmla="*/ 2 w 324"/>
                <a:gd name="T41" fmla="*/ 3 h 686"/>
                <a:gd name="T42" fmla="*/ 1 w 324"/>
                <a:gd name="T43" fmla="*/ 4 h 686"/>
                <a:gd name="T44" fmla="*/ 1 w 324"/>
                <a:gd name="T45" fmla="*/ 4 h 686"/>
                <a:gd name="T46" fmla="*/ 1 w 324"/>
                <a:gd name="T47" fmla="*/ 4 h 686"/>
                <a:gd name="T48" fmla="*/ 1 w 324"/>
                <a:gd name="T49" fmla="*/ 4 h 686"/>
                <a:gd name="T50" fmla="*/ 1 w 324"/>
                <a:gd name="T51" fmla="*/ 4 h 686"/>
                <a:gd name="T52" fmla="*/ 1 w 324"/>
                <a:gd name="T53" fmla="*/ 4 h 686"/>
                <a:gd name="T54" fmla="*/ 1 w 324"/>
                <a:gd name="T55" fmla="*/ 4 h 686"/>
                <a:gd name="T56" fmla="*/ 1 w 324"/>
                <a:gd name="T57" fmla="*/ 4 h 686"/>
                <a:gd name="T58" fmla="*/ 1 w 324"/>
                <a:gd name="T59" fmla="*/ 4 h 686"/>
                <a:gd name="T60" fmla="*/ 1 w 324"/>
                <a:gd name="T61" fmla="*/ 4 h 686"/>
                <a:gd name="T62" fmla="*/ 1 w 324"/>
                <a:gd name="T63" fmla="*/ 4 h 686"/>
                <a:gd name="T64" fmla="*/ 0 w 324"/>
                <a:gd name="T65" fmla="*/ 4 h 686"/>
                <a:gd name="T66" fmla="*/ 0 w 324"/>
                <a:gd name="T67" fmla="*/ 4 h 686"/>
                <a:gd name="T68" fmla="*/ 0 w 324"/>
                <a:gd name="T69" fmla="*/ 3 h 686"/>
                <a:gd name="T70" fmla="*/ 0 w 324"/>
                <a:gd name="T71" fmla="*/ 3 h 686"/>
                <a:gd name="T72" fmla="*/ 0 w 324"/>
                <a:gd name="T73" fmla="*/ 3 h 686"/>
                <a:gd name="T74" fmla="*/ 0 w 324"/>
                <a:gd name="T75" fmla="*/ 3 h 686"/>
                <a:gd name="T76" fmla="*/ 0 w 324"/>
                <a:gd name="T77" fmla="*/ 2 h 686"/>
                <a:gd name="T78" fmla="*/ 0 w 324"/>
                <a:gd name="T79" fmla="*/ 2 h 686"/>
                <a:gd name="T80" fmla="*/ 0 w 324"/>
                <a:gd name="T81" fmla="*/ 1 h 686"/>
                <a:gd name="T82" fmla="*/ 0 w 324"/>
                <a:gd name="T83" fmla="*/ 1 h 686"/>
                <a:gd name="T84" fmla="*/ 0 w 324"/>
                <a:gd name="T85" fmla="*/ 1 h 686"/>
                <a:gd name="T86" fmla="*/ 0 w 324"/>
                <a:gd name="T87" fmla="*/ 1 h 686"/>
                <a:gd name="T88" fmla="*/ 0 w 324"/>
                <a:gd name="T89" fmla="*/ 0 h 686"/>
                <a:gd name="T90" fmla="*/ 0 w 324"/>
                <a:gd name="T91" fmla="*/ 0 h 686"/>
                <a:gd name="T92" fmla="*/ 1 w 324"/>
                <a:gd name="T93" fmla="*/ 0 h 686"/>
                <a:gd name="T94" fmla="*/ 1 w 324"/>
                <a:gd name="T95" fmla="*/ 0 h 686"/>
                <a:gd name="T96" fmla="*/ 1 w 324"/>
                <a:gd name="T97" fmla="*/ 0 h 686"/>
                <a:gd name="T98" fmla="*/ 1 w 324"/>
                <a:gd name="T99" fmla="*/ 0 h 686"/>
                <a:gd name="T100" fmla="*/ 1 w 324"/>
                <a:gd name="T101" fmla="*/ 0 h 68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324" h="686">
                  <a:moveTo>
                    <a:pt x="161" y="0"/>
                  </a:moveTo>
                  <a:lnTo>
                    <a:pt x="170" y="0"/>
                  </a:lnTo>
                  <a:lnTo>
                    <a:pt x="187" y="3"/>
                  </a:lnTo>
                  <a:lnTo>
                    <a:pt x="195" y="6"/>
                  </a:lnTo>
                  <a:lnTo>
                    <a:pt x="209" y="13"/>
                  </a:lnTo>
                  <a:lnTo>
                    <a:pt x="239" y="41"/>
                  </a:lnTo>
                  <a:lnTo>
                    <a:pt x="265" y="78"/>
                  </a:lnTo>
                  <a:lnTo>
                    <a:pt x="277" y="99"/>
                  </a:lnTo>
                  <a:lnTo>
                    <a:pt x="287" y="125"/>
                  </a:lnTo>
                  <a:lnTo>
                    <a:pt x="297" y="152"/>
                  </a:lnTo>
                  <a:lnTo>
                    <a:pt x="305" y="179"/>
                  </a:lnTo>
                  <a:lnTo>
                    <a:pt x="311" y="208"/>
                  </a:lnTo>
                  <a:lnTo>
                    <a:pt x="321" y="274"/>
                  </a:lnTo>
                  <a:lnTo>
                    <a:pt x="324" y="342"/>
                  </a:lnTo>
                  <a:lnTo>
                    <a:pt x="321" y="413"/>
                  </a:lnTo>
                  <a:lnTo>
                    <a:pt x="311" y="478"/>
                  </a:lnTo>
                  <a:lnTo>
                    <a:pt x="305" y="506"/>
                  </a:lnTo>
                  <a:lnTo>
                    <a:pt x="297" y="534"/>
                  </a:lnTo>
                  <a:lnTo>
                    <a:pt x="287" y="564"/>
                  </a:lnTo>
                  <a:lnTo>
                    <a:pt x="277" y="585"/>
                  </a:lnTo>
                  <a:lnTo>
                    <a:pt x="265" y="608"/>
                  </a:lnTo>
                  <a:lnTo>
                    <a:pt x="239" y="645"/>
                  </a:lnTo>
                  <a:lnTo>
                    <a:pt x="224" y="658"/>
                  </a:lnTo>
                  <a:lnTo>
                    <a:pt x="209" y="671"/>
                  </a:lnTo>
                  <a:lnTo>
                    <a:pt x="195" y="681"/>
                  </a:lnTo>
                  <a:lnTo>
                    <a:pt x="187" y="685"/>
                  </a:lnTo>
                  <a:lnTo>
                    <a:pt x="170" y="686"/>
                  </a:lnTo>
                  <a:lnTo>
                    <a:pt x="154" y="686"/>
                  </a:lnTo>
                  <a:lnTo>
                    <a:pt x="137" y="685"/>
                  </a:lnTo>
                  <a:lnTo>
                    <a:pt x="129" y="681"/>
                  </a:lnTo>
                  <a:lnTo>
                    <a:pt x="115" y="671"/>
                  </a:lnTo>
                  <a:lnTo>
                    <a:pt x="100" y="658"/>
                  </a:lnTo>
                  <a:lnTo>
                    <a:pt x="84" y="645"/>
                  </a:lnTo>
                  <a:lnTo>
                    <a:pt x="72" y="629"/>
                  </a:lnTo>
                  <a:lnTo>
                    <a:pt x="61" y="608"/>
                  </a:lnTo>
                  <a:lnTo>
                    <a:pt x="36" y="564"/>
                  </a:lnTo>
                  <a:lnTo>
                    <a:pt x="12" y="478"/>
                  </a:lnTo>
                  <a:lnTo>
                    <a:pt x="7" y="447"/>
                  </a:lnTo>
                  <a:lnTo>
                    <a:pt x="0" y="378"/>
                  </a:lnTo>
                  <a:lnTo>
                    <a:pt x="0" y="308"/>
                  </a:lnTo>
                  <a:lnTo>
                    <a:pt x="7" y="241"/>
                  </a:lnTo>
                  <a:lnTo>
                    <a:pt x="12" y="208"/>
                  </a:lnTo>
                  <a:lnTo>
                    <a:pt x="36" y="125"/>
                  </a:lnTo>
                  <a:lnTo>
                    <a:pt x="48" y="99"/>
                  </a:lnTo>
                  <a:lnTo>
                    <a:pt x="72" y="58"/>
                  </a:lnTo>
                  <a:lnTo>
                    <a:pt x="84" y="41"/>
                  </a:lnTo>
                  <a:lnTo>
                    <a:pt x="115" y="13"/>
                  </a:lnTo>
                  <a:lnTo>
                    <a:pt x="129" y="6"/>
                  </a:lnTo>
                  <a:lnTo>
                    <a:pt x="137" y="3"/>
                  </a:lnTo>
                  <a:lnTo>
                    <a:pt x="154" y="0"/>
                  </a:lnTo>
                  <a:lnTo>
                    <a:pt x="161"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mtClean="0"/>
            </a:p>
          </p:txBody>
        </p:sp>
        <p:sp>
          <p:nvSpPr>
            <p:cNvPr id="5144" name="Freeform 22"/>
            <p:cNvSpPr>
              <a:spLocks/>
            </p:cNvSpPr>
            <p:nvPr/>
          </p:nvSpPr>
          <p:spPr bwMode="auto">
            <a:xfrm>
              <a:off x="3808" y="1397"/>
              <a:ext cx="25" cy="54"/>
            </a:xfrm>
            <a:custGeom>
              <a:avLst/>
              <a:gdLst>
                <a:gd name="T0" fmla="*/ 1 w 330"/>
                <a:gd name="T1" fmla="*/ 0 h 693"/>
                <a:gd name="T2" fmla="*/ 1 w 330"/>
                <a:gd name="T3" fmla="*/ 0 h 693"/>
                <a:gd name="T4" fmla="*/ 1 w 330"/>
                <a:gd name="T5" fmla="*/ 0 h 693"/>
                <a:gd name="T6" fmla="*/ 1 w 330"/>
                <a:gd name="T7" fmla="*/ 0 h 693"/>
                <a:gd name="T8" fmla="*/ 1 w 330"/>
                <a:gd name="T9" fmla="*/ 0 h 693"/>
                <a:gd name="T10" fmla="*/ 2 w 330"/>
                <a:gd name="T11" fmla="*/ 1 h 693"/>
                <a:gd name="T12" fmla="*/ 2 w 330"/>
                <a:gd name="T13" fmla="*/ 1 h 693"/>
                <a:gd name="T14" fmla="*/ 2 w 330"/>
                <a:gd name="T15" fmla="*/ 2 h 693"/>
                <a:gd name="T16" fmla="*/ 2 w 330"/>
                <a:gd name="T17" fmla="*/ 2 h 693"/>
                <a:gd name="T18" fmla="*/ 2 w 330"/>
                <a:gd name="T19" fmla="*/ 3 h 693"/>
                <a:gd name="T20" fmla="*/ 2 w 330"/>
                <a:gd name="T21" fmla="*/ 4 h 693"/>
                <a:gd name="T22" fmla="*/ 1 w 330"/>
                <a:gd name="T23" fmla="*/ 4 h 693"/>
                <a:gd name="T24" fmla="*/ 1 w 330"/>
                <a:gd name="T25" fmla="*/ 4 h 693"/>
                <a:gd name="T26" fmla="*/ 1 w 330"/>
                <a:gd name="T27" fmla="*/ 4 h 693"/>
                <a:gd name="T28" fmla="*/ 1 w 330"/>
                <a:gd name="T29" fmla="*/ 4 h 693"/>
                <a:gd name="T30" fmla="*/ 1 w 330"/>
                <a:gd name="T31" fmla="*/ 4 h 693"/>
                <a:gd name="T32" fmla="*/ 1 w 330"/>
                <a:gd name="T33" fmla="*/ 4 h 693"/>
                <a:gd name="T34" fmla="*/ 0 w 330"/>
                <a:gd name="T35" fmla="*/ 4 h 693"/>
                <a:gd name="T36" fmla="*/ 0 w 330"/>
                <a:gd name="T37" fmla="*/ 3 h 693"/>
                <a:gd name="T38" fmla="*/ 0 w 330"/>
                <a:gd name="T39" fmla="*/ 2 h 693"/>
                <a:gd name="T40" fmla="*/ 0 w 330"/>
                <a:gd name="T41" fmla="*/ 1 h 693"/>
                <a:gd name="T42" fmla="*/ 0 w 330"/>
                <a:gd name="T43" fmla="*/ 1 h 693"/>
                <a:gd name="T44" fmla="*/ 1 w 330"/>
                <a:gd name="T45" fmla="*/ 0 h 693"/>
                <a:gd name="T46" fmla="*/ 1 w 330"/>
                <a:gd name="T47" fmla="*/ 0 h 693"/>
                <a:gd name="T48" fmla="*/ 1 w 330"/>
                <a:gd name="T49" fmla="*/ 0 h 693"/>
                <a:gd name="T50" fmla="*/ 1 w 330"/>
                <a:gd name="T51" fmla="*/ 0 h 693"/>
                <a:gd name="T52" fmla="*/ 1 w 330"/>
                <a:gd name="T53" fmla="*/ 0 h 693"/>
                <a:gd name="T54" fmla="*/ 1 w 330"/>
                <a:gd name="T55" fmla="*/ 0 h 693"/>
                <a:gd name="T56" fmla="*/ 1 w 330"/>
                <a:gd name="T57" fmla="*/ 0 h 693"/>
                <a:gd name="T58" fmla="*/ 0 w 330"/>
                <a:gd name="T59" fmla="*/ 0 h 693"/>
                <a:gd name="T60" fmla="*/ 0 w 330"/>
                <a:gd name="T61" fmla="*/ 1 h 693"/>
                <a:gd name="T62" fmla="*/ 0 w 330"/>
                <a:gd name="T63" fmla="*/ 2 h 693"/>
                <a:gd name="T64" fmla="*/ 0 w 330"/>
                <a:gd name="T65" fmla="*/ 3 h 693"/>
                <a:gd name="T66" fmla="*/ 0 w 330"/>
                <a:gd name="T67" fmla="*/ 3 h 693"/>
                <a:gd name="T68" fmla="*/ 0 w 330"/>
                <a:gd name="T69" fmla="*/ 4 h 693"/>
                <a:gd name="T70" fmla="*/ 1 w 330"/>
                <a:gd name="T71" fmla="*/ 4 h 693"/>
                <a:gd name="T72" fmla="*/ 1 w 330"/>
                <a:gd name="T73" fmla="*/ 4 h 693"/>
                <a:gd name="T74" fmla="*/ 1 w 330"/>
                <a:gd name="T75" fmla="*/ 4 h 693"/>
                <a:gd name="T76" fmla="*/ 1 w 330"/>
                <a:gd name="T77" fmla="*/ 4 h 693"/>
                <a:gd name="T78" fmla="*/ 1 w 330"/>
                <a:gd name="T79" fmla="*/ 4 h 693"/>
                <a:gd name="T80" fmla="*/ 2 w 330"/>
                <a:gd name="T81" fmla="*/ 4 h 693"/>
                <a:gd name="T82" fmla="*/ 2 w 330"/>
                <a:gd name="T83" fmla="*/ 3 h 693"/>
                <a:gd name="T84" fmla="*/ 2 w 330"/>
                <a:gd name="T85" fmla="*/ 3 h 693"/>
                <a:gd name="T86" fmla="*/ 2 w 330"/>
                <a:gd name="T87" fmla="*/ 2 h 693"/>
                <a:gd name="T88" fmla="*/ 2 w 330"/>
                <a:gd name="T89" fmla="*/ 1 h 693"/>
                <a:gd name="T90" fmla="*/ 2 w 330"/>
                <a:gd name="T91" fmla="*/ 1 h 693"/>
                <a:gd name="T92" fmla="*/ 1 w 330"/>
                <a:gd name="T93" fmla="*/ 0 h 693"/>
                <a:gd name="T94" fmla="*/ 1 w 330"/>
                <a:gd name="T95" fmla="*/ 0 h 693"/>
                <a:gd name="T96" fmla="*/ 1 w 330"/>
                <a:gd name="T97" fmla="*/ 0 h 693"/>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330" h="693">
                  <a:moveTo>
                    <a:pt x="164" y="0"/>
                  </a:moveTo>
                  <a:lnTo>
                    <a:pt x="163" y="0"/>
                  </a:lnTo>
                  <a:lnTo>
                    <a:pt x="162" y="1"/>
                  </a:lnTo>
                  <a:lnTo>
                    <a:pt x="161" y="1"/>
                  </a:lnTo>
                  <a:lnTo>
                    <a:pt x="161" y="2"/>
                  </a:lnTo>
                  <a:lnTo>
                    <a:pt x="161" y="4"/>
                  </a:lnTo>
                  <a:lnTo>
                    <a:pt x="161" y="5"/>
                  </a:lnTo>
                  <a:lnTo>
                    <a:pt x="162" y="6"/>
                  </a:lnTo>
                  <a:lnTo>
                    <a:pt x="163" y="6"/>
                  </a:lnTo>
                  <a:lnTo>
                    <a:pt x="173" y="6"/>
                  </a:lnTo>
                  <a:lnTo>
                    <a:pt x="190" y="10"/>
                  </a:lnTo>
                  <a:lnTo>
                    <a:pt x="189" y="10"/>
                  </a:lnTo>
                  <a:lnTo>
                    <a:pt x="198" y="13"/>
                  </a:lnTo>
                  <a:lnTo>
                    <a:pt x="197" y="13"/>
                  </a:lnTo>
                  <a:lnTo>
                    <a:pt x="211" y="20"/>
                  </a:lnTo>
                  <a:lnTo>
                    <a:pt x="210" y="19"/>
                  </a:lnTo>
                  <a:lnTo>
                    <a:pt x="239" y="47"/>
                  </a:lnTo>
                  <a:lnTo>
                    <a:pt x="266" y="84"/>
                  </a:lnTo>
                  <a:lnTo>
                    <a:pt x="277" y="104"/>
                  </a:lnTo>
                  <a:lnTo>
                    <a:pt x="287" y="130"/>
                  </a:lnTo>
                  <a:lnTo>
                    <a:pt x="287" y="129"/>
                  </a:lnTo>
                  <a:lnTo>
                    <a:pt x="297" y="157"/>
                  </a:lnTo>
                  <a:lnTo>
                    <a:pt x="305" y="184"/>
                  </a:lnTo>
                  <a:lnTo>
                    <a:pt x="305" y="183"/>
                  </a:lnTo>
                  <a:lnTo>
                    <a:pt x="310" y="212"/>
                  </a:lnTo>
                  <a:lnTo>
                    <a:pt x="321" y="278"/>
                  </a:lnTo>
                  <a:lnTo>
                    <a:pt x="325" y="346"/>
                  </a:lnTo>
                  <a:lnTo>
                    <a:pt x="321" y="417"/>
                  </a:lnTo>
                  <a:lnTo>
                    <a:pt x="321" y="416"/>
                  </a:lnTo>
                  <a:lnTo>
                    <a:pt x="310" y="482"/>
                  </a:lnTo>
                  <a:lnTo>
                    <a:pt x="305" y="510"/>
                  </a:lnTo>
                  <a:lnTo>
                    <a:pt x="305" y="509"/>
                  </a:lnTo>
                  <a:lnTo>
                    <a:pt x="297" y="537"/>
                  </a:lnTo>
                  <a:lnTo>
                    <a:pt x="287" y="567"/>
                  </a:lnTo>
                  <a:lnTo>
                    <a:pt x="287" y="566"/>
                  </a:lnTo>
                  <a:lnTo>
                    <a:pt x="277" y="588"/>
                  </a:lnTo>
                  <a:lnTo>
                    <a:pt x="266" y="610"/>
                  </a:lnTo>
                  <a:lnTo>
                    <a:pt x="239" y="648"/>
                  </a:lnTo>
                  <a:lnTo>
                    <a:pt x="239" y="647"/>
                  </a:lnTo>
                  <a:lnTo>
                    <a:pt x="226" y="661"/>
                  </a:lnTo>
                  <a:lnTo>
                    <a:pt x="211" y="673"/>
                  </a:lnTo>
                  <a:lnTo>
                    <a:pt x="197" y="683"/>
                  </a:lnTo>
                  <a:lnTo>
                    <a:pt x="189" y="686"/>
                  </a:lnTo>
                  <a:lnTo>
                    <a:pt x="190" y="686"/>
                  </a:lnTo>
                  <a:lnTo>
                    <a:pt x="173" y="688"/>
                  </a:lnTo>
                  <a:lnTo>
                    <a:pt x="157" y="688"/>
                  </a:lnTo>
                  <a:lnTo>
                    <a:pt x="141" y="686"/>
                  </a:lnTo>
                  <a:lnTo>
                    <a:pt x="142" y="686"/>
                  </a:lnTo>
                  <a:lnTo>
                    <a:pt x="133" y="683"/>
                  </a:lnTo>
                  <a:lnTo>
                    <a:pt x="134" y="683"/>
                  </a:lnTo>
                  <a:lnTo>
                    <a:pt x="119" y="673"/>
                  </a:lnTo>
                  <a:lnTo>
                    <a:pt x="105" y="661"/>
                  </a:lnTo>
                  <a:lnTo>
                    <a:pt x="89" y="647"/>
                  </a:lnTo>
                  <a:lnTo>
                    <a:pt x="89" y="648"/>
                  </a:lnTo>
                  <a:lnTo>
                    <a:pt x="77" y="631"/>
                  </a:lnTo>
                  <a:lnTo>
                    <a:pt x="77" y="632"/>
                  </a:lnTo>
                  <a:lnTo>
                    <a:pt x="66" y="610"/>
                  </a:lnTo>
                  <a:lnTo>
                    <a:pt x="42" y="566"/>
                  </a:lnTo>
                  <a:lnTo>
                    <a:pt x="42" y="567"/>
                  </a:lnTo>
                  <a:lnTo>
                    <a:pt x="18" y="481"/>
                  </a:lnTo>
                  <a:lnTo>
                    <a:pt x="18" y="482"/>
                  </a:lnTo>
                  <a:lnTo>
                    <a:pt x="13" y="451"/>
                  </a:lnTo>
                  <a:lnTo>
                    <a:pt x="6" y="382"/>
                  </a:lnTo>
                  <a:lnTo>
                    <a:pt x="6" y="312"/>
                  </a:lnTo>
                  <a:lnTo>
                    <a:pt x="13" y="245"/>
                  </a:lnTo>
                  <a:lnTo>
                    <a:pt x="18" y="212"/>
                  </a:lnTo>
                  <a:lnTo>
                    <a:pt x="18" y="213"/>
                  </a:lnTo>
                  <a:lnTo>
                    <a:pt x="42" y="129"/>
                  </a:lnTo>
                  <a:lnTo>
                    <a:pt x="42" y="130"/>
                  </a:lnTo>
                  <a:lnTo>
                    <a:pt x="53" y="104"/>
                  </a:lnTo>
                  <a:lnTo>
                    <a:pt x="77" y="63"/>
                  </a:lnTo>
                  <a:lnTo>
                    <a:pt x="89" y="47"/>
                  </a:lnTo>
                  <a:lnTo>
                    <a:pt x="120" y="19"/>
                  </a:lnTo>
                  <a:lnTo>
                    <a:pt x="119" y="20"/>
                  </a:lnTo>
                  <a:lnTo>
                    <a:pt x="133" y="13"/>
                  </a:lnTo>
                  <a:lnTo>
                    <a:pt x="141" y="10"/>
                  </a:lnTo>
                  <a:lnTo>
                    <a:pt x="157" y="6"/>
                  </a:lnTo>
                  <a:lnTo>
                    <a:pt x="165" y="6"/>
                  </a:lnTo>
                  <a:lnTo>
                    <a:pt x="167" y="5"/>
                  </a:lnTo>
                  <a:lnTo>
                    <a:pt x="168" y="4"/>
                  </a:lnTo>
                  <a:lnTo>
                    <a:pt x="168" y="2"/>
                  </a:lnTo>
                  <a:lnTo>
                    <a:pt x="167" y="1"/>
                  </a:lnTo>
                  <a:lnTo>
                    <a:pt x="165" y="0"/>
                  </a:lnTo>
                  <a:lnTo>
                    <a:pt x="164" y="0"/>
                  </a:lnTo>
                  <a:lnTo>
                    <a:pt x="157" y="0"/>
                  </a:lnTo>
                  <a:lnTo>
                    <a:pt x="140" y="4"/>
                  </a:lnTo>
                  <a:lnTo>
                    <a:pt x="131" y="8"/>
                  </a:lnTo>
                  <a:lnTo>
                    <a:pt x="116" y="15"/>
                  </a:lnTo>
                  <a:lnTo>
                    <a:pt x="85" y="43"/>
                  </a:lnTo>
                  <a:lnTo>
                    <a:pt x="73" y="60"/>
                  </a:lnTo>
                  <a:lnTo>
                    <a:pt x="48" y="101"/>
                  </a:lnTo>
                  <a:lnTo>
                    <a:pt x="37" y="127"/>
                  </a:lnTo>
                  <a:lnTo>
                    <a:pt x="37" y="128"/>
                  </a:lnTo>
                  <a:lnTo>
                    <a:pt x="12" y="211"/>
                  </a:lnTo>
                  <a:lnTo>
                    <a:pt x="12" y="212"/>
                  </a:lnTo>
                  <a:lnTo>
                    <a:pt x="7" y="244"/>
                  </a:lnTo>
                  <a:lnTo>
                    <a:pt x="0" y="312"/>
                  </a:lnTo>
                  <a:lnTo>
                    <a:pt x="0" y="382"/>
                  </a:lnTo>
                  <a:lnTo>
                    <a:pt x="7" y="451"/>
                  </a:lnTo>
                  <a:lnTo>
                    <a:pt x="12" y="482"/>
                  </a:lnTo>
                  <a:lnTo>
                    <a:pt x="12" y="483"/>
                  </a:lnTo>
                  <a:lnTo>
                    <a:pt x="37" y="568"/>
                  </a:lnTo>
                  <a:lnTo>
                    <a:pt x="37" y="569"/>
                  </a:lnTo>
                  <a:lnTo>
                    <a:pt x="61" y="613"/>
                  </a:lnTo>
                  <a:lnTo>
                    <a:pt x="73" y="634"/>
                  </a:lnTo>
                  <a:lnTo>
                    <a:pt x="85" y="651"/>
                  </a:lnTo>
                  <a:lnTo>
                    <a:pt x="101" y="665"/>
                  </a:lnTo>
                  <a:lnTo>
                    <a:pt x="116" y="677"/>
                  </a:lnTo>
                  <a:lnTo>
                    <a:pt x="116" y="678"/>
                  </a:lnTo>
                  <a:lnTo>
                    <a:pt x="131" y="688"/>
                  </a:lnTo>
                  <a:lnTo>
                    <a:pt x="139" y="691"/>
                  </a:lnTo>
                  <a:lnTo>
                    <a:pt x="140" y="692"/>
                  </a:lnTo>
                  <a:lnTo>
                    <a:pt x="157" y="693"/>
                  </a:lnTo>
                  <a:lnTo>
                    <a:pt x="173" y="693"/>
                  </a:lnTo>
                  <a:lnTo>
                    <a:pt x="190" y="692"/>
                  </a:lnTo>
                  <a:lnTo>
                    <a:pt x="191" y="691"/>
                  </a:lnTo>
                  <a:lnTo>
                    <a:pt x="200" y="688"/>
                  </a:lnTo>
                  <a:lnTo>
                    <a:pt x="214" y="678"/>
                  </a:lnTo>
                  <a:lnTo>
                    <a:pt x="214" y="677"/>
                  </a:lnTo>
                  <a:lnTo>
                    <a:pt x="229" y="665"/>
                  </a:lnTo>
                  <a:lnTo>
                    <a:pt x="244" y="651"/>
                  </a:lnTo>
                  <a:lnTo>
                    <a:pt x="271" y="613"/>
                  </a:lnTo>
                  <a:lnTo>
                    <a:pt x="282" y="591"/>
                  </a:lnTo>
                  <a:lnTo>
                    <a:pt x="292" y="569"/>
                  </a:lnTo>
                  <a:lnTo>
                    <a:pt x="292" y="568"/>
                  </a:lnTo>
                  <a:lnTo>
                    <a:pt x="302" y="539"/>
                  </a:lnTo>
                  <a:lnTo>
                    <a:pt x="311" y="511"/>
                  </a:lnTo>
                  <a:lnTo>
                    <a:pt x="317" y="482"/>
                  </a:lnTo>
                  <a:lnTo>
                    <a:pt x="327" y="417"/>
                  </a:lnTo>
                  <a:lnTo>
                    <a:pt x="330" y="346"/>
                  </a:lnTo>
                  <a:lnTo>
                    <a:pt x="327" y="278"/>
                  </a:lnTo>
                  <a:lnTo>
                    <a:pt x="327" y="277"/>
                  </a:lnTo>
                  <a:lnTo>
                    <a:pt x="317" y="212"/>
                  </a:lnTo>
                  <a:lnTo>
                    <a:pt x="311" y="183"/>
                  </a:lnTo>
                  <a:lnTo>
                    <a:pt x="311" y="182"/>
                  </a:lnTo>
                  <a:lnTo>
                    <a:pt x="302" y="155"/>
                  </a:lnTo>
                  <a:lnTo>
                    <a:pt x="292" y="128"/>
                  </a:lnTo>
                  <a:lnTo>
                    <a:pt x="292" y="127"/>
                  </a:lnTo>
                  <a:lnTo>
                    <a:pt x="283" y="101"/>
                  </a:lnTo>
                  <a:lnTo>
                    <a:pt x="282" y="101"/>
                  </a:lnTo>
                  <a:lnTo>
                    <a:pt x="271" y="81"/>
                  </a:lnTo>
                  <a:lnTo>
                    <a:pt x="244" y="43"/>
                  </a:lnTo>
                  <a:lnTo>
                    <a:pt x="214" y="15"/>
                  </a:lnTo>
                  <a:lnTo>
                    <a:pt x="200" y="8"/>
                  </a:lnTo>
                  <a:lnTo>
                    <a:pt x="199" y="8"/>
                  </a:lnTo>
                  <a:lnTo>
                    <a:pt x="191" y="4"/>
                  </a:lnTo>
                  <a:lnTo>
                    <a:pt x="190" y="4"/>
                  </a:lnTo>
                  <a:lnTo>
                    <a:pt x="173" y="0"/>
                  </a:lnTo>
                  <a:lnTo>
                    <a:pt x="164"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mtClean="0"/>
            </a:p>
          </p:txBody>
        </p:sp>
        <p:sp>
          <p:nvSpPr>
            <p:cNvPr id="5145" name="Freeform 23"/>
            <p:cNvSpPr>
              <a:spLocks/>
            </p:cNvSpPr>
            <p:nvPr/>
          </p:nvSpPr>
          <p:spPr bwMode="auto">
            <a:xfrm>
              <a:off x="3887" y="1397"/>
              <a:ext cx="25" cy="53"/>
            </a:xfrm>
            <a:custGeom>
              <a:avLst/>
              <a:gdLst>
                <a:gd name="T0" fmla="*/ 1 w 325"/>
                <a:gd name="T1" fmla="*/ 0 h 689"/>
                <a:gd name="T2" fmla="*/ 1 w 325"/>
                <a:gd name="T3" fmla="*/ 0 h 689"/>
                <a:gd name="T4" fmla="*/ 1 w 325"/>
                <a:gd name="T5" fmla="*/ 0 h 689"/>
                <a:gd name="T6" fmla="*/ 1 w 325"/>
                <a:gd name="T7" fmla="*/ 0 h 689"/>
                <a:gd name="T8" fmla="*/ 1 w 325"/>
                <a:gd name="T9" fmla="*/ 0 h 689"/>
                <a:gd name="T10" fmla="*/ 1 w 325"/>
                <a:gd name="T11" fmla="*/ 0 h 689"/>
                <a:gd name="T12" fmla="*/ 1 w 325"/>
                <a:gd name="T13" fmla="*/ 0 h 689"/>
                <a:gd name="T14" fmla="*/ 2 w 325"/>
                <a:gd name="T15" fmla="*/ 0 h 689"/>
                <a:gd name="T16" fmla="*/ 2 w 325"/>
                <a:gd name="T17" fmla="*/ 1 h 689"/>
                <a:gd name="T18" fmla="*/ 2 w 325"/>
                <a:gd name="T19" fmla="*/ 1 h 689"/>
                <a:gd name="T20" fmla="*/ 2 w 325"/>
                <a:gd name="T21" fmla="*/ 1 h 689"/>
                <a:gd name="T22" fmla="*/ 2 w 325"/>
                <a:gd name="T23" fmla="*/ 1 h 689"/>
                <a:gd name="T24" fmla="*/ 2 w 325"/>
                <a:gd name="T25" fmla="*/ 1 h 689"/>
                <a:gd name="T26" fmla="*/ 2 w 325"/>
                <a:gd name="T27" fmla="*/ 2 h 689"/>
                <a:gd name="T28" fmla="*/ 2 w 325"/>
                <a:gd name="T29" fmla="*/ 2 h 689"/>
                <a:gd name="T30" fmla="*/ 2 w 325"/>
                <a:gd name="T31" fmla="*/ 2 h 689"/>
                <a:gd name="T32" fmla="*/ 2 w 325"/>
                <a:gd name="T33" fmla="*/ 3 h 689"/>
                <a:gd name="T34" fmla="*/ 2 w 325"/>
                <a:gd name="T35" fmla="*/ 3 h 689"/>
                <a:gd name="T36" fmla="*/ 2 w 325"/>
                <a:gd name="T37" fmla="*/ 3 h 689"/>
                <a:gd name="T38" fmla="*/ 2 w 325"/>
                <a:gd name="T39" fmla="*/ 3 h 689"/>
                <a:gd name="T40" fmla="*/ 2 w 325"/>
                <a:gd name="T41" fmla="*/ 4 h 689"/>
                <a:gd name="T42" fmla="*/ 2 w 325"/>
                <a:gd name="T43" fmla="*/ 4 h 689"/>
                <a:gd name="T44" fmla="*/ 1 w 325"/>
                <a:gd name="T45" fmla="*/ 4 h 689"/>
                <a:gd name="T46" fmla="*/ 1 w 325"/>
                <a:gd name="T47" fmla="*/ 4 h 689"/>
                <a:gd name="T48" fmla="*/ 1 w 325"/>
                <a:gd name="T49" fmla="*/ 4 h 689"/>
                <a:gd name="T50" fmla="*/ 1 w 325"/>
                <a:gd name="T51" fmla="*/ 4 h 689"/>
                <a:gd name="T52" fmla="*/ 1 w 325"/>
                <a:gd name="T53" fmla="*/ 4 h 689"/>
                <a:gd name="T54" fmla="*/ 1 w 325"/>
                <a:gd name="T55" fmla="*/ 4 h 689"/>
                <a:gd name="T56" fmla="*/ 1 w 325"/>
                <a:gd name="T57" fmla="*/ 4 h 689"/>
                <a:gd name="T58" fmla="*/ 1 w 325"/>
                <a:gd name="T59" fmla="*/ 4 h 689"/>
                <a:gd name="T60" fmla="*/ 1 w 325"/>
                <a:gd name="T61" fmla="*/ 4 h 689"/>
                <a:gd name="T62" fmla="*/ 1 w 325"/>
                <a:gd name="T63" fmla="*/ 4 h 689"/>
                <a:gd name="T64" fmla="*/ 1 w 325"/>
                <a:gd name="T65" fmla="*/ 4 h 689"/>
                <a:gd name="T66" fmla="*/ 1 w 325"/>
                <a:gd name="T67" fmla="*/ 4 h 689"/>
                <a:gd name="T68" fmla="*/ 1 w 325"/>
                <a:gd name="T69" fmla="*/ 4 h 689"/>
                <a:gd name="T70" fmla="*/ 1 w 325"/>
                <a:gd name="T71" fmla="*/ 4 h 689"/>
                <a:gd name="T72" fmla="*/ 0 w 325"/>
                <a:gd name="T73" fmla="*/ 4 h 689"/>
                <a:gd name="T74" fmla="*/ 0 w 325"/>
                <a:gd name="T75" fmla="*/ 4 h 689"/>
                <a:gd name="T76" fmla="*/ 0 w 325"/>
                <a:gd name="T77" fmla="*/ 3 h 689"/>
                <a:gd name="T78" fmla="*/ 0 w 325"/>
                <a:gd name="T79" fmla="*/ 3 h 689"/>
                <a:gd name="T80" fmla="*/ 0 w 325"/>
                <a:gd name="T81" fmla="*/ 3 h 689"/>
                <a:gd name="T82" fmla="*/ 0 w 325"/>
                <a:gd name="T83" fmla="*/ 3 h 689"/>
                <a:gd name="T84" fmla="*/ 0 w 325"/>
                <a:gd name="T85" fmla="*/ 2 h 689"/>
                <a:gd name="T86" fmla="*/ 0 w 325"/>
                <a:gd name="T87" fmla="*/ 2 h 689"/>
                <a:gd name="T88" fmla="*/ 0 w 325"/>
                <a:gd name="T89" fmla="*/ 2 h 689"/>
                <a:gd name="T90" fmla="*/ 0 w 325"/>
                <a:gd name="T91" fmla="*/ 1 h 689"/>
                <a:gd name="T92" fmla="*/ 0 w 325"/>
                <a:gd name="T93" fmla="*/ 1 h 689"/>
                <a:gd name="T94" fmla="*/ 0 w 325"/>
                <a:gd name="T95" fmla="*/ 1 h 689"/>
                <a:gd name="T96" fmla="*/ 0 w 325"/>
                <a:gd name="T97" fmla="*/ 1 h 689"/>
                <a:gd name="T98" fmla="*/ 0 w 325"/>
                <a:gd name="T99" fmla="*/ 0 h 689"/>
                <a:gd name="T100" fmla="*/ 1 w 325"/>
                <a:gd name="T101" fmla="*/ 0 h 689"/>
                <a:gd name="T102" fmla="*/ 1 w 325"/>
                <a:gd name="T103" fmla="*/ 0 h 689"/>
                <a:gd name="T104" fmla="*/ 1 w 325"/>
                <a:gd name="T105" fmla="*/ 0 h 689"/>
                <a:gd name="T106" fmla="*/ 1 w 325"/>
                <a:gd name="T107" fmla="*/ 0 h 689"/>
                <a:gd name="T108" fmla="*/ 1 w 325"/>
                <a:gd name="T109" fmla="*/ 0 h 689"/>
                <a:gd name="T110" fmla="*/ 1 w 325"/>
                <a:gd name="T111" fmla="*/ 0 h 689"/>
                <a:gd name="T112" fmla="*/ 1 w 325"/>
                <a:gd name="T113" fmla="*/ 0 h 689"/>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325" h="689">
                  <a:moveTo>
                    <a:pt x="166" y="0"/>
                  </a:moveTo>
                  <a:lnTo>
                    <a:pt x="172" y="0"/>
                  </a:lnTo>
                  <a:lnTo>
                    <a:pt x="189" y="5"/>
                  </a:lnTo>
                  <a:lnTo>
                    <a:pt x="197" y="8"/>
                  </a:lnTo>
                  <a:lnTo>
                    <a:pt x="212" y="15"/>
                  </a:lnTo>
                  <a:lnTo>
                    <a:pt x="226" y="26"/>
                  </a:lnTo>
                  <a:lnTo>
                    <a:pt x="241" y="42"/>
                  </a:lnTo>
                  <a:lnTo>
                    <a:pt x="254" y="59"/>
                  </a:lnTo>
                  <a:lnTo>
                    <a:pt x="279" y="100"/>
                  </a:lnTo>
                  <a:lnTo>
                    <a:pt x="289" y="126"/>
                  </a:lnTo>
                  <a:lnTo>
                    <a:pt x="297" y="152"/>
                  </a:lnTo>
                  <a:lnTo>
                    <a:pt x="314" y="209"/>
                  </a:lnTo>
                  <a:lnTo>
                    <a:pt x="320" y="242"/>
                  </a:lnTo>
                  <a:lnTo>
                    <a:pt x="325" y="309"/>
                  </a:lnTo>
                  <a:lnTo>
                    <a:pt x="325" y="379"/>
                  </a:lnTo>
                  <a:lnTo>
                    <a:pt x="321" y="412"/>
                  </a:lnTo>
                  <a:lnTo>
                    <a:pt x="320" y="447"/>
                  </a:lnTo>
                  <a:lnTo>
                    <a:pt x="314" y="478"/>
                  </a:lnTo>
                  <a:lnTo>
                    <a:pt x="297" y="535"/>
                  </a:lnTo>
                  <a:lnTo>
                    <a:pt x="289" y="563"/>
                  </a:lnTo>
                  <a:lnTo>
                    <a:pt x="266" y="609"/>
                  </a:lnTo>
                  <a:lnTo>
                    <a:pt x="254" y="630"/>
                  </a:lnTo>
                  <a:lnTo>
                    <a:pt x="241" y="645"/>
                  </a:lnTo>
                  <a:lnTo>
                    <a:pt x="226" y="660"/>
                  </a:lnTo>
                  <a:lnTo>
                    <a:pt x="212" y="673"/>
                  </a:lnTo>
                  <a:lnTo>
                    <a:pt x="197" y="683"/>
                  </a:lnTo>
                  <a:lnTo>
                    <a:pt x="189" y="684"/>
                  </a:lnTo>
                  <a:lnTo>
                    <a:pt x="181" y="688"/>
                  </a:lnTo>
                  <a:lnTo>
                    <a:pt x="172" y="689"/>
                  </a:lnTo>
                  <a:lnTo>
                    <a:pt x="156" y="689"/>
                  </a:lnTo>
                  <a:lnTo>
                    <a:pt x="148" y="688"/>
                  </a:lnTo>
                  <a:lnTo>
                    <a:pt x="140" y="684"/>
                  </a:lnTo>
                  <a:lnTo>
                    <a:pt x="131" y="683"/>
                  </a:lnTo>
                  <a:lnTo>
                    <a:pt x="117" y="673"/>
                  </a:lnTo>
                  <a:lnTo>
                    <a:pt x="102" y="660"/>
                  </a:lnTo>
                  <a:lnTo>
                    <a:pt x="86" y="645"/>
                  </a:lnTo>
                  <a:lnTo>
                    <a:pt x="74" y="630"/>
                  </a:lnTo>
                  <a:lnTo>
                    <a:pt x="61" y="609"/>
                  </a:lnTo>
                  <a:lnTo>
                    <a:pt x="48" y="586"/>
                  </a:lnTo>
                  <a:lnTo>
                    <a:pt x="30" y="535"/>
                  </a:lnTo>
                  <a:lnTo>
                    <a:pt x="22" y="508"/>
                  </a:lnTo>
                  <a:lnTo>
                    <a:pt x="14" y="478"/>
                  </a:lnTo>
                  <a:lnTo>
                    <a:pt x="6" y="412"/>
                  </a:lnTo>
                  <a:lnTo>
                    <a:pt x="0" y="344"/>
                  </a:lnTo>
                  <a:lnTo>
                    <a:pt x="6" y="275"/>
                  </a:lnTo>
                  <a:lnTo>
                    <a:pt x="14" y="209"/>
                  </a:lnTo>
                  <a:lnTo>
                    <a:pt x="22" y="180"/>
                  </a:lnTo>
                  <a:lnTo>
                    <a:pt x="30" y="152"/>
                  </a:lnTo>
                  <a:lnTo>
                    <a:pt x="48" y="100"/>
                  </a:lnTo>
                  <a:lnTo>
                    <a:pt x="61" y="80"/>
                  </a:lnTo>
                  <a:lnTo>
                    <a:pt x="86" y="42"/>
                  </a:lnTo>
                  <a:lnTo>
                    <a:pt x="102" y="26"/>
                  </a:lnTo>
                  <a:lnTo>
                    <a:pt x="117" y="15"/>
                  </a:lnTo>
                  <a:lnTo>
                    <a:pt x="131" y="8"/>
                  </a:lnTo>
                  <a:lnTo>
                    <a:pt x="140" y="5"/>
                  </a:lnTo>
                  <a:lnTo>
                    <a:pt x="156" y="0"/>
                  </a:lnTo>
                  <a:lnTo>
                    <a:pt x="16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mtClean="0"/>
            </a:p>
          </p:txBody>
        </p:sp>
        <p:sp>
          <p:nvSpPr>
            <p:cNvPr id="5146" name="Freeform 24"/>
            <p:cNvSpPr>
              <a:spLocks/>
            </p:cNvSpPr>
            <p:nvPr/>
          </p:nvSpPr>
          <p:spPr bwMode="auto">
            <a:xfrm>
              <a:off x="3887" y="1397"/>
              <a:ext cx="25" cy="54"/>
            </a:xfrm>
            <a:custGeom>
              <a:avLst/>
              <a:gdLst>
                <a:gd name="T0" fmla="*/ 1 w 330"/>
                <a:gd name="T1" fmla="*/ 0 h 695"/>
                <a:gd name="T2" fmla="*/ 1 w 330"/>
                <a:gd name="T3" fmla="*/ 0 h 695"/>
                <a:gd name="T4" fmla="*/ 1 w 330"/>
                <a:gd name="T5" fmla="*/ 0 h 695"/>
                <a:gd name="T6" fmla="*/ 1 w 330"/>
                <a:gd name="T7" fmla="*/ 0 h 695"/>
                <a:gd name="T8" fmla="*/ 1 w 330"/>
                <a:gd name="T9" fmla="*/ 0 h 695"/>
                <a:gd name="T10" fmla="*/ 1 w 330"/>
                <a:gd name="T11" fmla="*/ 0 h 695"/>
                <a:gd name="T12" fmla="*/ 2 w 330"/>
                <a:gd name="T13" fmla="*/ 1 h 695"/>
                <a:gd name="T14" fmla="*/ 2 w 330"/>
                <a:gd name="T15" fmla="*/ 1 h 695"/>
                <a:gd name="T16" fmla="*/ 2 w 330"/>
                <a:gd name="T17" fmla="*/ 2 h 695"/>
                <a:gd name="T18" fmla="*/ 2 w 330"/>
                <a:gd name="T19" fmla="*/ 3 h 695"/>
                <a:gd name="T20" fmla="*/ 2 w 330"/>
                <a:gd name="T21" fmla="*/ 3 h 695"/>
                <a:gd name="T22" fmla="*/ 2 w 330"/>
                <a:gd name="T23" fmla="*/ 4 h 695"/>
                <a:gd name="T24" fmla="*/ 1 w 330"/>
                <a:gd name="T25" fmla="*/ 4 h 695"/>
                <a:gd name="T26" fmla="*/ 1 w 330"/>
                <a:gd name="T27" fmla="*/ 4 h 695"/>
                <a:gd name="T28" fmla="*/ 1 w 330"/>
                <a:gd name="T29" fmla="*/ 4 h 695"/>
                <a:gd name="T30" fmla="*/ 1 w 330"/>
                <a:gd name="T31" fmla="*/ 4 h 695"/>
                <a:gd name="T32" fmla="*/ 1 w 330"/>
                <a:gd name="T33" fmla="*/ 4 h 695"/>
                <a:gd name="T34" fmla="*/ 1 w 330"/>
                <a:gd name="T35" fmla="*/ 4 h 695"/>
                <a:gd name="T36" fmla="*/ 1 w 330"/>
                <a:gd name="T37" fmla="*/ 4 h 695"/>
                <a:gd name="T38" fmla="*/ 0 w 330"/>
                <a:gd name="T39" fmla="*/ 4 h 695"/>
                <a:gd name="T40" fmla="*/ 0 w 330"/>
                <a:gd name="T41" fmla="*/ 3 h 695"/>
                <a:gd name="T42" fmla="*/ 0 w 330"/>
                <a:gd name="T43" fmla="*/ 2 h 695"/>
                <a:gd name="T44" fmla="*/ 0 w 330"/>
                <a:gd name="T45" fmla="*/ 1 h 695"/>
                <a:gd name="T46" fmla="*/ 0 w 330"/>
                <a:gd name="T47" fmla="*/ 1 h 695"/>
                <a:gd name="T48" fmla="*/ 1 w 330"/>
                <a:gd name="T49" fmla="*/ 0 h 695"/>
                <a:gd name="T50" fmla="*/ 1 w 330"/>
                <a:gd name="T51" fmla="*/ 0 h 695"/>
                <a:gd name="T52" fmla="*/ 1 w 330"/>
                <a:gd name="T53" fmla="*/ 0 h 695"/>
                <a:gd name="T54" fmla="*/ 1 w 330"/>
                <a:gd name="T55" fmla="*/ 0 h 695"/>
                <a:gd name="T56" fmla="*/ 1 w 330"/>
                <a:gd name="T57" fmla="*/ 0 h 695"/>
                <a:gd name="T58" fmla="*/ 1 w 330"/>
                <a:gd name="T59" fmla="*/ 0 h 695"/>
                <a:gd name="T60" fmla="*/ 1 w 330"/>
                <a:gd name="T61" fmla="*/ 0 h 695"/>
                <a:gd name="T62" fmla="*/ 1 w 330"/>
                <a:gd name="T63" fmla="*/ 0 h 695"/>
                <a:gd name="T64" fmla="*/ 0 w 330"/>
                <a:gd name="T65" fmla="*/ 0 h 695"/>
                <a:gd name="T66" fmla="*/ 0 w 330"/>
                <a:gd name="T67" fmla="*/ 1 h 695"/>
                <a:gd name="T68" fmla="*/ 0 w 330"/>
                <a:gd name="T69" fmla="*/ 2 h 695"/>
                <a:gd name="T70" fmla="*/ 0 w 330"/>
                <a:gd name="T71" fmla="*/ 3 h 695"/>
                <a:gd name="T72" fmla="*/ 0 w 330"/>
                <a:gd name="T73" fmla="*/ 4 h 695"/>
                <a:gd name="T74" fmla="*/ 0 w 330"/>
                <a:gd name="T75" fmla="*/ 4 h 695"/>
                <a:gd name="T76" fmla="*/ 1 w 330"/>
                <a:gd name="T77" fmla="*/ 4 h 695"/>
                <a:gd name="T78" fmla="*/ 1 w 330"/>
                <a:gd name="T79" fmla="*/ 4 h 695"/>
                <a:gd name="T80" fmla="*/ 1 w 330"/>
                <a:gd name="T81" fmla="*/ 4 h 695"/>
                <a:gd name="T82" fmla="*/ 1 w 330"/>
                <a:gd name="T83" fmla="*/ 4 h 695"/>
                <a:gd name="T84" fmla="*/ 1 w 330"/>
                <a:gd name="T85" fmla="*/ 4 h 695"/>
                <a:gd name="T86" fmla="*/ 1 w 330"/>
                <a:gd name="T87" fmla="*/ 4 h 695"/>
                <a:gd name="T88" fmla="*/ 2 w 330"/>
                <a:gd name="T89" fmla="*/ 4 h 695"/>
                <a:gd name="T90" fmla="*/ 2 w 330"/>
                <a:gd name="T91" fmla="*/ 3 h 695"/>
                <a:gd name="T92" fmla="*/ 2 w 330"/>
                <a:gd name="T93" fmla="*/ 3 h 695"/>
                <a:gd name="T94" fmla="*/ 2 w 330"/>
                <a:gd name="T95" fmla="*/ 2 h 695"/>
                <a:gd name="T96" fmla="*/ 2 w 330"/>
                <a:gd name="T97" fmla="*/ 1 h 695"/>
                <a:gd name="T98" fmla="*/ 2 w 330"/>
                <a:gd name="T99" fmla="*/ 1 h 695"/>
                <a:gd name="T100" fmla="*/ 2 w 330"/>
                <a:gd name="T101" fmla="*/ 0 h 695"/>
                <a:gd name="T102" fmla="*/ 1 w 330"/>
                <a:gd name="T103" fmla="*/ 0 h 695"/>
                <a:gd name="T104" fmla="*/ 1 w 330"/>
                <a:gd name="T105" fmla="*/ 0 h 695"/>
                <a:gd name="T106" fmla="*/ 1 w 330"/>
                <a:gd name="T107" fmla="*/ 0 h 695"/>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330" h="695">
                  <a:moveTo>
                    <a:pt x="168" y="0"/>
                  </a:moveTo>
                  <a:lnTo>
                    <a:pt x="167" y="0"/>
                  </a:lnTo>
                  <a:lnTo>
                    <a:pt x="166" y="1"/>
                  </a:lnTo>
                  <a:lnTo>
                    <a:pt x="164" y="2"/>
                  </a:lnTo>
                  <a:lnTo>
                    <a:pt x="164" y="4"/>
                  </a:lnTo>
                  <a:lnTo>
                    <a:pt x="164" y="6"/>
                  </a:lnTo>
                  <a:lnTo>
                    <a:pt x="166" y="6"/>
                  </a:lnTo>
                  <a:lnTo>
                    <a:pt x="167" y="7"/>
                  </a:lnTo>
                  <a:lnTo>
                    <a:pt x="174" y="7"/>
                  </a:lnTo>
                  <a:lnTo>
                    <a:pt x="191" y="10"/>
                  </a:lnTo>
                  <a:lnTo>
                    <a:pt x="190" y="10"/>
                  </a:lnTo>
                  <a:lnTo>
                    <a:pt x="198" y="14"/>
                  </a:lnTo>
                  <a:lnTo>
                    <a:pt x="198" y="13"/>
                  </a:lnTo>
                  <a:lnTo>
                    <a:pt x="213" y="20"/>
                  </a:lnTo>
                  <a:lnTo>
                    <a:pt x="212" y="20"/>
                  </a:lnTo>
                  <a:lnTo>
                    <a:pt x="227" y="31"/>
                  </a:lnTo>
                  <a:lnTo>
                    <a:pt x="226" y="31"/>
                  </a:lnTo>
                  <a:lnTo>
                    <a:pt x="241" y="47"/>
                  </a:lnTo>
                  <a:lnTo>
                    <a:pt x="254" y="64"/>
                  </a:lnTo>
                  <a:lnTo>
                    <a:pt x="278" y="104"/>
                  </a:lnTo>
                  <a:lnTo>
                    <a:pt x="288" y="130"/>
                  </a:lnTo>
                  <a:lnTo>
                    <a:pt x="296" y="156"/>
                  </a:lnTo>
                  <a:lnTo>
                    <a:pt x="314" y="213"/>
                  </a:lnTo>
                  <a:lnTo>
                    <a:pt x="319" y="246"/>
                  </a:lnTo>
                  <a:lnTo>
                    <a:pt x="324" y="313"/>
                  </a:lnTo>
                  <a:lnTo>
                    <a:pt x="324" y="312"/>
                  </a:lnTo>
                  <a:lnTo>
                    <a:pt x="324" y="382"/>
                  </a:lnTo>
                  <a:lnTo>
                    <a:pt x="320" y="415"/>
                  </a:lnTo>
                  <a:lnTo>
                    <a:pt x="319" y="450"/>
                  </a:lnTo>
                  <a:lnTo>
                    <a:pt x="319" y="449"/>
                  </a:lnTo>
                  <a:lnTo>
                    <a:pt x="314" y="481"/>
                  </a:lnTo>
                  <a:lnTo>
                    <a:pt x="314" y="480"/>
                  </a:lnTo>
                  <a:lnTo>
                    <a:pt x="296" y="538"/>
                  </a:lnTo>
                  <a:lnTo>
                    <a:pt x="288" y="565"/>
                  </a:lnTo>
                  <a:lnTo>
                    <a:pt x="266" y="611"/>
                  </a:lnTo>
                  <a:lnTo>
                    <a:pt x="266" y="610"/>
                  </a:lnTo>
                  <a:lnTo>
                    <a:pt x="254" y="631"/>
                  </a:lnTo>
                  <a:lnTo>
                    <a:pt x="226" y="661"/>
                  </a:lnTo>
                  <a:lnTo>
                    <a:pt x="227" y="661"/>
                  </a:lnTo>
                  <a:lnTo>
                    <a:pt x="212" y="674"/>
                  </a:lnTo>
                  <a:lnTo>
                    <a:pt x="212" y="673"/>
                  </a:lnTo>
                  <a:lnTo>
                    <a:pt x="198" y="683"/>
                  </a:lnTo>
                  <a:lnTo>
                    <a:pt x="199" y="683"/>
                  </a:lnTo>
                  <a:lnTo>
                    <a:pt x="191" y="684"/>
                  </a:lnTo>
                  <a:lnTo>
                    <a:pt x="190" y="685"/>
                  </a:lnTo>
                  <a:lnTo>
                    <a:pt x="181" y="688"/>
                  </a:lnTo>
                  <a:lnTo>
                    <a:pt x="182" y="688"/>
                  </a:lnTo>
                  <a:lnTo>
                    <a:pt x="174" y="690"/>
                  </a:lnTo>
                  <a:lnTo>
                    <a:pt x="158" y="690"/>
                  </a:lnTo>
                  <a:lnTo>
                    <a:pt x="159" y="690"/>
                  </a:lnTo>
                  <a:lnTo>
                    <a:pt x="150" y="688"/>
                  </a:lnTo>
                  <a:lnTo>
                    <a:pt x="151" y="688"/>
                  </a:lnTo>
                  <a:lnTo>
                    <a:pt x="143" y="685"/>
                  </a:lnTo>
                  <a:lnTo>
                    <a:pt x="142" y="684"/>
                  </a:lnTo>
                  <a:lnTo>
                    <a:pt x="134" y="683"/>
                  </a:lnTo>
                  <a:lnTo>
                    <a:pt x="135" y="683"/>
                  </a:lnTo>
                  <a:lnTo>
                    <a:pt x="121" y="673"/>
                  </a:lnTo>
                  <a:lnTo>
                    <a:pt x="121" y="674"/>
                  </a:lnTo>
                  <a:lnTo>
                    <a:pt x="105" y="661"/>
                  </a:lnTo>
                  <a:lnTo>
                    <a:pt x="106" y="661"/>
                  </a:lnTo>
                  <a:lnTo>
                    <a:pt x="90" y="646"/>
                  </a:lnTo>
                  <a:lnTo>
                    <a:pt x="78" y="631"/>
                  </a:lnTo>
                  <a:lnTo>
                    <a:pt x="65" y="610"/>
                  </a:lnTo>
                  <a:lnTo>
                    <a:pt x="65" y="611"/>
                  </a:lnTo>
                  <a:lnTo>
                    <a:pt x="52" y="588"/>
                  </a:lnTo>
                  <a:lnTo>
                    <a:pt x="53" y="588"/>
                  </a:lnTo>
                  <a:lnTo>
                    <a:pt x="35" y="538"/>
                  </a:lnTo>
                  <a:lnTo>
                    <a:pt x="26" y="510"/>
                  </a:lnTo>
                  <a:lnTo>
                    <a:pt x="20" y="480"/>
                  </a:lnTo>
                  <a:lnTo>
                    <a:pt x="20" y="481"/>
                  </a:lnTo>
                  <a:lnTo>
                    <a:pt x="10" y="415"/>
                  </a:lnTo>
                  <a:lnTo>
                    <a:pt x="5" y="346"/>
                  </a:lnTo>
                  <a:lnTo>
                    <a:pt x="5" y="347"/>
                  </a:lnTo>
                  <a:lnTo>
                    <a:pt x="10" y="278"/>
                  </a:lnTo>
                  <a:lnTo>
                    <a:pt x="20" y="213"/>
                  </a:lnTo>
                  <a:lnTo>
                    <a:pt x="26" y="184"/>
                  </a:lnTo>
                  <a:lnTo>
                    <a:pt x="35" y="156"/>
                  </a:lnTo>
                  <a:lnTo>
                    <a:pt x="53" y="103"/>
                  </a:lnTo>
                  <a:lnTo>
                    <a:pt x="52" y="104"/>
                  </a:lnTo>
                  <a:lnTo>
                    <a:pt x="65" y="84"/>
                  </a:lnTo>
                  <a:lnTo>
                    <a:pt x="90" y="47"/>
                  </a:lnTo>
                  <a:lnTo>
                    <a:pt x="106" y="31"/>
                  </a:lnTo>
                  <a:lnTo>
                    <a:pt x="105" y="31"/>
                  </a:lnTo>
                  <a:lnTo>
                    <a:pt x="121" y="20"/>
                  </a:lnTo>
                  <a:lnTo>
                    <a:pt x="120" y="20"/>
                  </a:lnTo>
                  <a:lnTo>
                    <a:pt x="135" y="13"/>
                  </a:lnTo>
                  <a:lnTo>
                    <a:pt x="134" y="14"/>
                  </a:lnTo>
                  <a:lnTo>
                    <a:pt x="142" y="10"/>
                  </a:lnTo>
                  <a:lnTo>
                    <a:pt x="159" y="7"/>
                  </a:lnTo>
                  <a:lnTo>
                    <a:pt x="158" y="7"/>
                  </a:lnTo>
                  <a:lnTo>
                    <a:pt x="168" y="7"/>
                  </a:lnTo>
                  <a:lnTo>
                    <a:pt x="169" y="6"/>
                  </a:lnTo>
                  <a:lnTo>
                    <a:pt x="170" y="6"/>
                  </a:lnTo>
                  <a:lnTo>
                    <a:pt x="170" y="4"/>
                  </a:lnTo>
                  <a:lnTo>
                    <a:pt x="170" y="2"/>
                  </a:lnTo>
                  <a:lnTo>
                    <a:pt x="170" y="1"/>
                  </a:lnTo>
                  <a:lnTo>
                    <a:pt x="169" y="1"/>
                  </a:lnTo>
                  <a:lnTo>
                    <a:pt x="168" y="0"/>
                  </a:lnTo>
                  <a:lnTo>
                    <a:pt x="158" y="0"/>
                  </a:lnTo>
                  <a:lnTo>
                    <a:pt x="141" y="4"/>
                  </a:lnTo>
                  <a:lnTo>
                    <a:pt x="133" y="8"/>
                  </a:lnTo>
                  <a:lnTo>
                    <a:pt x="132" y="8"/>
                  </a:lnTo>
                  <a:lnTo>
                    <a:pt x="118" y="15"/>
                  </a:lnTo>
                  <a:lnTo>
                    <a:pt x="117" y="15"/>
                  </a:lnTo>
                  <a:lnTo>
                    <a:pt x="102" y="27"/>
                  </a:lnTo>
                  <a:lnTo>
                    <a:pt x="86" y="43"/>
                  </a:lnTo>
                  <a:lnTo>
                    <a:pt x="85" y="43"/>
                  </a:lnTo>
                  <a:lnTo>
                    <a:pt x="61" y="81"/>
                  </a:lnTo>
                  <a:lnTo>
                    <a:pt x="48" y="101"/>
                  </a:lnTo>
                  <a:lnTo>
                    <a:pt x="47" y="102"/>
                  </a:lnTo>
                  <a:lnTo>
                    <a:pt x="29" y="154"/>
                  </a:lnTo>
                  <a:lnTo>
                    <a:pt x="21" y="183"/>
                  </a:lnTo>
                  <a:lnTo>
                    <a:pt x="13" y="212"/>
                  </a:lnTo>
                  <a:lnTo>
                    <a:pt x="5" y="277"/>
                  </a:lnTo>
                  <a:lnTo>
                    <a:pt x="0" y="346"/>
                  </a:lnTo>
                  <a:lnTo>
                    <a:pt x="0" y="347"/>
                  </a:lnTo>
                  <a:lnTo>
                    <a:pt x="5" y="416"/>
                  </a:lnTo>
                  <a:lnTo>
                    <a:pt x="13" y="481"/>
                  </a:lnTo>
                  <a:lnTo>
                    <a:pt x="13" y="483"/>
                  </a:lnTo>
                  <a:lnTo>
                    <a:pt x="21" y="511"/>
                  </a:lnTo>
                  <a:lnTo>
                    <a:pt x="29" y="539"/>
                  </a:lnTo>
                  <a:lnTo>
                    <a:pt x="47" y="590"/>
                  </a:lnTo>
                  <a:lnTo>
                    <a:pt x="48" y="590"/>
                  </a:lnTo>
                  <a:lnTo>
                    <a:pt x="61" y="613"/>
                  </a:lnTo>
                  <a:lnTo>
                    <a:pt x="61" y="614"/>
                  </a:lnTo>
                  <a:lnTo>
                    <a:pt x="74" y="634"/>
                  </a:lnTo>
                  <a:lnTo>
                    <a:pt x="86" y="649"/>
                  </a:lnTo>
                  <a:lnTo>
                    <a:pt x="86" y="650"/>
                  </a:lnTo>
                  <a:lnTo>
                    <a:pt x="102" y="665"/>
                  </a:lnTo>
                  <a:lnTo>
                    <a:pt x="117" y="678"/>
                  </a:lnTo>
                  <a:lnTo>
                    <a:pt x="132" y="688"/>
                  </a:lnTo>
                  <a:lnTo>
                    <a:pt x="133" y="688"/>
                  </a:lnTo>
                  <a:lnTo>
                    <a:pt x="141" y="690"/>
                  </a:lnTo>
                  <a:lnTo>
                    <a:pt x="149" y="693"/>
                  </a:lnTo>
                  <a:lnTo>
                    <a:pt x="150" y="694"/>
                  </a:lnTo>
                  <a:lnTo>
                    <a:pt x="158" y="695"/>
                  </a:lnTo>
                  <a:lnTo>
                    <a:pt x="174" y="695"/>
                  </a:lnTo>
                  <a:lnTo>
                    <a:pt x="183" y="694"/>
                  </a:lnTo>
                  <a:lnTo>
                    <a:pt x="184" y="693"/>
                  </a:lnTo>
                  <a:lnTo>
                    <a:pt x="192" y="690"/>
                  </a:lnTo>
                  <a:lnTo>
                    <a:pt x="191" y="690"/>
                  </a:lnTo>
                  <a:lnTo>
                    <a:pt x="200" y="688"/>
                  </a:lnTo>
                  <a:lnTo>
                    <a:pt x="201" y="688"/>
                  </a:lnTo>
                  <a:lnTo>
                    <a:pt x="215" y="678"/>
                  </a:lnTo>
                  <a:lnTo>
                    <a:pt x="230" y="665"/>
                  </a:lnTo>
                  <a:lnTo>
                    <a:pt x="258" y="635"/>
                  </a:lnTo>
                  <a:lnTo>
                    <a:pt x="259" y="634"/>
                  </a:lnTo>
                  <a:lnTo>
                    <a:pt x="271" y="614"/>
                  </a:lnTo>
                  <a:lnTo>
                    <a:pt x="271" y="613"/>
                  </a:lnTo>
                  <a:lnTo>
                    <a:pt x="293" y="567"/>
                  </a:lnTo>
                  <a:lnTo>
                    <a:pt x="302" y="539"/>
                  </a:lnTo>
                  <a:lnTo>
                    <a:pt x="319" y="483"/>
                  </a:lnTo>
                  <a:lnTo>
                    <a:pt x="319" y="481"/>
                  </a:lnTo>
                  <a:lnTo>
                    <a:pt x="324" y="450"/>
                  </a:lnTo>
                  <a:lnTo>
                    <a:pt x="326" y="415"/>
                  </a:lnTo>
                  <a:lnTo>
                    <a:pt x="326" y="416"/>
                  </a:lnTo>
                  <a:lnTo>
                    <a:pt x="330" y="383"/>
                  </a:lnTo>
                  <a:lnTo>
                    <a:pt x="330" y="382"/>
                  </a:lnTo>
                  <a:lnTo>
                    <a:pt x="330" y="312"/>
                  </a:lnTo>
                  <a:lnTo>
                    <a:pt x="324" y="245"/>
                  </a:lnTo>
                  <a:lnTo>
                    <a:pt x="319" y="212"/>
                  </a:lnTo>
                  <a:lnTo>
                    <a:pt x="302" y="154"/>
                  </a:lnTo>
                  <a:lnTo>
                    <a:pt x="293" y="128"/>
                  </a:lnTo>
                  <a:lnTo>
                    <a:pt x="283" y="101"/>
                  </a:lnTo>
                  <a:lnTo>
                    <a:pt x="259" y="60"/>
                  </a:lnTo>
                  <a:lnTo>
                    <a:pt x="258" y="60"/>
                  </a:lnTo>
                  <a:lnTo>
                    <a:pt x="245" y="43"/>
                  </a:lnTo>
                  <a:lnTo>
                    <a:pt x="230" y="27"/>
                  </a:lnTo>
                  <a:lnTo>
                    <a:pt x="215" y="15"/>
                  </a:lnTo>
                  <a:lnTo>
                    <a:pt x="200" y="8"/>
                  </a:lnTo>
                  <a:lnTo>
                    <a:pt x="192" y="4"/>
                  </a:lnTo>
                  <a:lnTo>
                    <a:pt x="191" y="4"/>
                  </a:lnTo>
                  <a:lnTo>
                    <a:pt x="174" y="0"/>
                  </a:lnTo>
                  <a:lnTo>
                    <a:pt x="16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mtClean="0"/>
            </a:p>
          </p:txBody>
        </p:sp>
        <p:sp>
          <p:nvSpPr>
            <p:cNvPr id="5147" name="Freeform 25"/>
            <p:cNvSpPr>
              <a:spLocks/>
            </p:cNvSpPr>
            <p:nvPr/>
          </p:nvSpPr>
          <p:spPr bwMode="auto">
            <a:xfrm>
              <a:off x="3784" y="1463"/>
              <a:ext cx="163" cy="69"/>
            </a:xfrm>
            <a:custGeom>
              <a:avLst/>
              <a:gdLst>
                <a:gd name="T0" fmla="*/ 1 w 2118"/>
                <a:gd name="T1" fmla="*/ 3 h 896"/>
                <a:gd name="T2" fmla="*/ 1 w 2118"/>
                <a:gd name="T3" fmla="*/ 4 h 896"/>
                <a:gd name="T4" fmla="*/ 2 w 2118"/>
                <a:gd name="T5" fmla="*/ 4 h 896"/>
                <a:gd name="T6" fmla="*/ 2 w 2118"/>
                <a:gd name="T7" fmla="*/ 5 h 896"/>
                <a:gd name="T8" fmla="*/ 3 w 2118"/>
                <a:gd name="T9" fmla="*/ 5 h 896"/>
                <a:gd name="T10" fmla="*/ 3 w 2118"/>
                <a:gd name="T11" fmla="*/ 5 h 896"/>
                <a:gd name="T12" fmla="*/ 4 w 2118"/>
                <a:gd name="T13" fmla="*/ 5 h 896"/>
                <a:gd name="T14" fmla="*/ 4 w 2118"/>
                <a:gd name="T15" fmla="*/ 5 h 896"/>
                <a:gd name="T16" fmla="*/ 5 w 2118"/>
                <a:gd name="T17" fmla="*/ 5 h 896"/>
                <a:gd name="T18" fmla="*/ 6 w 2118"/>
                <a:gd name="T19" fmla="*/ 5 h 896"/>
                <a:gd name="T20" fmla="*/ 6 w 2118"/>
                <a:gd name="T21" fmla="*/ 5 h 896"/>
                <a:gd name="T22" fmla="*/ 7 w 2118"/>
                <a:gd name="T23" fmla="*/ 4 h 896"/>
                <a:gd name="T24" fmla="*/ 8 w 2118"/>
                <a:gd name="T25" fmla="*/ 4 h 896"/>
                <a:gd name="T26" fmla="*/ 9 w 2118"/>
                <a:gd name="T27" fmla="*/ 4 h 896"/>
                <a:gd name="T28" fmla="*/ 10 w 2118"/>
                <a:gd name="T29" fmla="*/ 3 h 896"/>
                <a:gd name="T30" fmla="*/ 11 w 2118"/>
                <a:gd name="T31" fmla="*/ 2 h 896"/>
                <a:gd name="T32" fmla="*/ 12 w 2118"/>
                <a:gd name="T33" fmla="*/ 0 h 896"/>
                <a:gd name="T34" fmla="*/ 12 w 2118"/>
                <a:gd name="T35" fmla="*/ 1 h 896"/>
                <a:gd name="T36" fmla="*/ 12 w 2118"/>
                <a:gd name="T37" fmla="*/ 1 h 896"/>
                <a:gd name="T38" fmla="*/ 12 w 2118"/>
                <a:gd name="T39" fmla="*/ 1 h 896"/>
                <a:gd name="T40" fmla="*/ 13 w 2118"/>
                <a:gd name="T41" fmla="*/ 1 h 896"/>
                <a:gd name="T42" fmla="*/ 13 w 2118"/>
                <a:gd name="T43" fmla="*/ 0 h 896"/>
                <a:gd name="T44" fmla="*/ 12 w 2118"/>
                <a:gd name="T45" fmla="*/ 0 h 896"/>
                <a:gd name="T46" fmla="*/ 12 w 2118"/>
                <a:gd name="T47" fmla="*/ 0 h 896"/>
                <a:gd name="T48" fmla="*/ 12 w 2118"/>
                <a:gd name="T49" fmla="*/ 0 h 896"/>
                <a:gd name="T50" fmla="*/ 12 w 2118"/>
                <a:gd name="T51" fmla="*/ 0 h 896"/>
                <a:gd name="T52" fmla="*/ 12 w 2118"/>
                <a:gd name="T53" fmla="*/ 0 h 896"/>
                <a:gd name="T54" fmla="*/ 12 w 2118"/>
                <a:gd name="T55" fmla="*/ 0 h 896"/>
                <a:gd name="T56" fmla="*/ 12 w 2118"/>
                <a:gd name="T57" fmla="*/ 0 h 896"/>
                <a:gd name="T58" fmla="*/ 12 w 2118"/>
                <a:gd name="T59" fmla="*/ 0 h 896"/>
                <a:gd name="T60" fmla="*/ 11 w 2118"/>
                <a:gd name="T61" fmla="*/ 1 h 896"/>
                <a:gd name="T62" fmla="*/ 10 w 2118"/>
                <a:gd name="T63" fmla="*/ 2 h 896"/>
                <a:gd name="T64" fmla="*/ 10 w 2118"/>
                <a:gd name="T65" fmla="*/ 2 h 896"/>
                <a:gd name="T66" fmla="*/ 9 w 2118"/>
                <a:gd name="T67" fmla="*/ 3 h 896"/>
                <a:gd name="T68" fmla="*/ 8 w 2118"/>
                <a:gd name="T69" fmla="*/ 3 h 896"/>
                <a:gd name="T70" fmla="*/ 8 w 2118"/>
                <a:gd name="T71" fmla="*/ 4 h 896"/>
                <a:gd name="T72" fmla="*/ 7 w 2118"/>
                <a:gd name="T73" fmla="*/ 4 h 896"/>
                <a:gd name="T74" fmla="*/ 7 w 2118"/>
                <a:gd name="T75" fmla="*/ 4 h 896"/>
                <a:gd name="T76" fmla="*/ 6 w 2118"/>
                <a:gd name="T77" fmla="*/ 5 h 896"/>
                <a:gd name="T78" fmla="*/ 5 w 2118"/>
                <a:gd name="T79" fmla="*/ 5 h 896"/>
                <a:gd name="T80" fmla="*/ 5 w 2118"/>
                <a:gd name="T81" fmla="*/ 5 h 896"/>
                <a:gd name="T82" fmla="*/ 4 w 2118"/>
                <a:gd name="T83" fmla="*/ 5 h 896"/>
                <a:gd name="T84" fmla="*/ 3 w 2118"/>
                <a:gd name="T85" fmla="*/ 5 h 896"/>
                <a:gd name="T86" fmla="*/ 3 w 2118"/>
                <a:gd name="T87" fmla="*/ 5 h 896"/>
                <a:gd name="T88" fmla="*/ 2 w 2118"/>
                <a:gd name="T89" fmla="*/ 4 h 896"/>
                <a:gd name="T90" fmla="*/ 2 w 2118"/>
                <a:gd name="T91" fmla="*/ 4 h 896"/>
                <a:gd name="T92" fmla="*/ 1 w 2118"/>
                <a:gd name="T93" fmla="*/ 4 h 896"/>
                <a:gd name="T94" fmla="*/ 1 w 2118"/>
                <a:gd name="T95" fmla="*/ 3 h 896"/>
                <a:gd name="T96" fmla="*/ 0 w 2118"/>
                <a:gd name="T97" fmla="*/ 2 h 896"/>
                <a:gd name="T98" fmla="*/ 0 w 2118"/>
                <a:gd name="T99" fmla="*/ 2 h 896"/>
                <a:gd name="T100" fmla="*/ 0 w 2118"/>
                <a:gd name="T101" fmla="*/ 2 h 896"/>
                <a:gd name="T102" fmla="*/ 0 w 2118"/>
                <a:gd name="T103" fmla="*/ 2 h 896"/>
                <a:gd name="T104" fmla="*/ 1 w 2118"/>
                <a:gd name="T105" fmla="*/ 2 h 896"/>
                <a:gd name="T106" fmla="*/ 1 w 2118"/>
                <a:gd name="T107" fmla="*/ 2 h 896"/>
                <a:gd name="T108" fmla="*/ 0 w 2118"/>
                <a:gd name="T109" fmla="*/ 2 h 896"/>
                <a:gd name="T110" fmla="*/ 0 w 2118"/>
                <a:gd name="T111" fmla="*/ 2 h 896"/>
                <a:gd name="T112" fmla="*/ 0 w 2118"/>
                <a:gd name="T113" fmla="*/ 2 h 896"/>
                <a:gd name="T114" fmla="*/ 0 w 2118"/>
                <a:gd name="T115" fmla="*/ 2 h 896"/>
                <a:gd name="T116" fmla="*/ 0 w 2118"/>
                <a:gd name="T117" fmla="*/ 3 h 896"/>
                <a:gd name="T118" fmla="*/ 0 w 2118"/>
                <a:gd name="T119" fmla="*/ 3 h 896"/>
                <a:gd name="T120" fmla="*/ 0 w 2118"/>
                <a:gd name="T121" fmla="*/ 3 h 896"/>
                <a:gd name="T122" fmla="*/ 0 w 2118"/>
                <a:gd name="T123" fmla="*/ 3 h 896"/>
                <a:gd name="T124" fmla="*/ 0 w 2118"/>
                <a:gd name="T125" fmla="*/ 3 h 89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118" h="896">
                  <a:moveTo>
                    <a:pt x="61" y="432"/>
                  </a:moveTo>
                  <a:lnTo>
                    <a:pt x="90" y="480"/>
                  </a:lnTo>
                  <a:lnTo>
                    <a:pt x="149" y="565"/>
                  </a:lnTo>
                  <a:lnTo>
                    <a:pt x="180" y="603"/>
                  </a:lnTo>
                  <a:lnTo>
                    <a:pt x="210" y="638"/>
                  </a:lnTo>
                  <a:lnTo>
                    <a:pt x="271" y="702"/>
                  </a:lnTo>
                  <a:lnTo>
                    <a:pt x="336" y="757"/>
                  </a:lnTo>
                  <a:lnTo>
                    <a:pt x="367" y="781"/>
                  </a:lnTo>
                  <a:lnTo>
                    <a:pt x="400" y="802"/>
                  </a:lnTo>
                  <a:lnTo>
                    <a:pt x="462" y="836"/>
                  </a:lnTo>
                  <a:lnTo>
                    <a:pt x="497" y="851"/>
                  </a:lnTo>
                  <a:lnTo>
                    <a:pt x="529" y="863"/>
                  </a:lnTo>
                  <a:lnTo>
                    <a:pt x="564" y="874"/>
                  </a:lnTo>
                  <a:lnTo>
                    <a:pt x="629" y="889"/>
                  </a:lnTo>
                  <a:lnTo>
                    <a:pt x="664" y="894"/>
                  </a:lnTo>
                  <a:lnTo>
                    <a:pt x="732" y="896"/>
                  </a:lnTo>
                  <a:lnTo>
                    <a:pt x="766" y="896"/>
                  </a:lnTo>
                  <a:lnTo>
                    <a:pt x="832" y="891"/>
                  </a:lnTo>
                  <a:lnTo>
                    <a:pt x="899" y="877"/>
                  </a:lnTo>
                  <a:lnTo>
                    <a:pt x="936" y="868"/>
                  </a:lnTo>
                  <a:lnTo>
                    <a:pt x="1004" y="850"/>
                  </a:lnTo>
                  <a:lnTo>
                    <a:pt x="1071" y="822"/>
                  </a:lnTo>
                  <a:lnTo>
                    <a:pt x="1105" y="809"/>
                  </a:lnTo>
                  <a:lnTo>
                    <a:pt x="1207" y="758"/>
                  </a:lnTo>
                  <a:lnTo>
                    <a:pt x="1238" y="740"/>
                  </a:lnTo>
                  <a:lnTo>
                    <a:pt x="1306" y="701"/>
                  </a:lnTo>
                  <a:lnTo>
                    <a:pt x="1373" y="658"/>
                  </a:lnTo>
                  <a:lnTo>
                    <a:pt x="1436" y="614"/>
                  </a:lnTo>
                  <a:lnTo>
                    <a:pt x="1502" y="565"/>
                  </a:lnTo>
                  <a:lnTo>
                    <a:pt x="1625" y="466"/>
                  </a:lnTo>
                  <a:lnTo>
                    <a:pt x="1687" y="416"/>
                  </a:lnTo>
                  <a:lnTo>
                    <a:pt x="1857" y="264"/>
                  </a:lnTo>
                  <a:lnTo>
                    <a:pt x="1962" y="165"/>
                  </a:lnTo>
                  <a:lnTo>
                    <a:pt x="2060" y="77"/>
                  </a:lnTo>
                  <a:lnTo>
                    <a:pt x="2070" y="95"/>
                  </a:lnTo>
                  <a:lnTo>
                    <a:pt x="2082" y="110"/>
                  </a:lnTo>
                  <a:lnTo>
                    <a:pt x="2088" y="114"/>
                  </a:lnTo>
                  <a:lnTo>
                    <a:pt x="2095" y="116"/>
                  </a:lnTo>
                  <a:lnTo>
                    <a:pt x="2099" y="118"/>
                  </a:lnTo>
                  <a:lnTo>
                    <a:pt x="2104" y="116"/>
                  </a:lnTo>
                  <a:lnTo>
                    <a:pt x="2110" y="113"/>
                  </a:lnTo>
                  <a:lnTo>
                    <a:pt x="2114" y="108"/>
                  </a:lnTo>
                  <a:lnTo>
                    <a:pt x="2118" y="94"/>
                  </a:lnTo>
                  <a:lnTo>
                    <a:pt x="2118" y="83"/>
                  </a:lnTo>
                  <a:lnTo>
                    <a:pt x="2116" y="72"/>
                  </a:lnTo>
                  <a:lnTo>
                    <a:pt x="2110" y="49"/>
                  </a:lnTo>
                  <a:lnTo>
                    <a:pt x="2104" y="37"/>
                  </a:lnTo>
                  <a:lnTo>
                    <a:pt x="2091" y="18"/>
                  </a:lnTo>
                  <a:lnTo>
                    <a:pt x="2079" y="5"/>
                  </a:lnTo>
                  <a:lnTo>
                    <a:pt x="2072" y="1"/>
                  </a:lnTo>
                  <a:lnTo>
                    <a:pt x="2067" y="0"/>
                  </a:lnTo>
                  <a:lnTo>
                    <a:pt x="2060" y="1"/>
                  </a:lnTo>
                  <a:lnTo>
                    <a:pt x="2055" y="3"/>
                  </a:lnTo>
                  <a:lnTo>
                    <a:pt x="2052" y="8"/>
                  </a:lnTo>
                  <a:lnTo>
                    <a:pt x="2047" y="20"/>
                  </a:lnTo>
                  <a:lnTo>
                    <a:pt x="2047" y="37"/>
                  </a:lnTo>
                  <a:lnTo>
                    <a:pt x="2052" y="57"/>
                  </a:lnTo>
                  <a:lnTo>
                    <a:pt x="2050" y="57"/>
                  </a:lnTo>
                  <a:lnTo>
                    <a:pt x="2045" y="59"/>
                  </a:lnTo>
                  <a:lnTo>
                    <a:pt x="2044" y="59"/>
                  </a:lnTo>
                  <a:lnTo>
                    <a:pt x="2044" y="64"/>
                  </a:lnTo>
                  <a:lnTo>
                    <a:pt x="1873" y="224"/>
                  </a:lnTo>
                  <a:lnTo>
                    <a:pt x="1821" y="270"/>
                  </a:lnTo>
                  <a:lnTo>
                    <a:pt x="1771" y="316"/>
                  </a:lnTo>
                  <a:lnTo>
                    <a:pt x="1715" y="363"/>
                  </a:lnTo>
                  <a:lnTo>
                    <a:pt x="1659" y="409"/>
                  </a:lnTo>
                  <a:lnTo>
                    <a:pt x="1600" y="453"/>
                  </a:lnTo>
                  <a:lnTo>
                    <a:pt x="1539" y="498"/>
                  </a:lnTo>
                  <a:lnTo>
                    <a:pt x="1477" y="543"/>
                  </a:lnTo>
                  <a:lnTo>
                    <a:pt x="1415" y="584"/>
                  </a:lnTo>
                  <a:lnTo>
                    <a:pt x="1348" y="625"/>
                  </a:lnTo>
                  <a:lnTo>
                    <a:pt x="1284" y="663"/>
                  </a:lnTo>
                  <a:lnTo>
                    <a:pt x="1249" y="680"/>
                  </a:lnTo>
                  <a:lnTo>
                    <a:pt x="1215" y="697"/>
                  </a:lnTo>
                  <a:lnTo>
                    <a:pt x="1182" y="712"/>
                  </a:lnTo>
                  <a:lnTo>
                    <a:pt x="1148" y="730"/>
                  </a:lnTo>
                  <a:lnTo>
                    <a:pt x="1045" y="769"/>
                  </a:lnTo>
                  <a:lnTo>
                    <a:pt x="975" y="788"/>
                  </a:lnTo>
                  <a:lnTo>
                    <a:pt x="905" y="805"/>
                  </a:lnTo>
                  <a:lnTo>
                    <a:pt x="834" y="816"/>
                  </a:lnTo>
                  <a:lnTo>
                    <a:pt x="800" y="817"/>
                  </a:lnTo>
                  <a:lnTo>
                    <a:pt x="766" y="820"/>
                  </a:lnTo>
                  <a:lnTo>
                    <a:pt x="732" y="820"/>
                  </a:lnTo>
                  <a:lnTo>
                    <a:pt x="698" y="817"/>
                  </a:lnTo>
                  <a:lnTo>
                    <a:pt x="626" y="812"/>
                  </a:lnTo>
                  <a:lnTo>
                    <a:pt x="591" y="805"/>
                  </a:lnTo>
                  <a:lnTo>
                    <a:pt x="524" y="785"/>
                  </a:lnTo>
                  <a:lnTo>
                    <a:pt x="490" y="773"/>
                  </a:lnTo>
                  <a:lnTo>
                    <a:pt x="456" y="758"/>
                  </a:lnTo>
                  <a:lnTo>
                    <a:pt x="388" y="725"/>
                  </a:lnTo>
                  <a:lnTo>
                    <a:pt x="356" y="704"/>
                  </a:lnTo>
                  <a:lnTo>
                    <a:pt x="291" y="658"/>
                  </a:lnTo>
                  <a:lnTo>
                    <a:pt x="259" y="630"/>
                  </a:lnTo>
                  <a:lnTo>
                    <a:pt x="226" y="601"/>
                  </a:lnTo>
                  <a:lnTo>
                    <a:pt x="195" y="568"/>
                  </a:lnTo>
                  <a:lnTo>
                    <a:pt x="133" y="498"/>
                  </a:lnTo>
                  <a:lnTo>
                    <a:pt x="102" y="457"/>
                  </a:lnTo>
                  <a:lnTo>
                    <a:pt x="74" y="418"/>
                  </a:lnTo>
                  <a:lnTo>
                    <a:pt x="74" y="416"/>
                  </a:lnTo>
                  <a:lnTo>
                    <a:pt x="72" y="416"/>
                  </a:lnTo>
                  <a:lnTo>
                    <a:pt x="72" y="414"/>
                  </a:lnTo>
                  <a:lnTo>
                    <a:pt x="71" y="414"/>
                  </a:lnTo>
                  <a:lnTo>
                    <a:pt x="77" y="398"/>
                  </a:lnTo>
                  <a:lnTo>
                    <a:pt x="82" y="382"/>
                  </a:lnTo>
                  <a:lnTo>
                    <a:pt x="86" y="370"/>
                  </a:lnTo>
                  <a:lnTo>
                    <a:pt x="87" y="356"/>
                  </a:lnTo>
                  <a:lnTo>
                    <a:pt x="89" y="346"/>
                  </a:lnTo>
                  <a:lnTo>
                    <a:pt x="86" y="332"/>
                  </a:lnTo>
                  <a:lnTo>
                    <a:pt x="80" y="327"/>
                  </a:lnTo>
                  <a:lnTo>
                    <a:pt x="74" y="327"/>
                  </a:lnTo>
                  <a:lnTo>
                    <a:pt x="66" y="329"/>
                  </a:lnTo>
                  <a:lnTo>
                    <a:pt x="61" y="334"/>
                  </a:lnTo>
                  <a:lnTo>
                    <a:pt x="53" y="342"/>
                  </a:lnTo>
                  <a:lnTo>
                    <a:pt x="44" y="351"/>
                  </a:lnTo>
                  <a:lnTo>
                    <a:pt x="27" y="378"/>
                  </a:lnTo>
                  <a:lnTo>
                    <a:pt x="13" y="409"/>
                  </a:lnTo>
                  <a:lnTo>
                    <a:pt x="8" y="424"/>
                  </a:lnTo>
                  <a:lnTo>
                    <a:pt x="4" y="438"/>
                  </a:lnTo>
                  <a:lnTo>
                    <a:pt x="0" y="462"/>
                  </a:lnTo>
                  <a:lnTo>
                    <a:pt x="4" y="480"/>
                  </a:lnTo>
                  <a:lnTo>
                    <a:pt x="8" y="483"/>
                  </a:lnTo>
                  <a:lnTo>
                    <a:pt x="13" y="483"/>
                  </a:lnTo>
                  <a:lnTo>
                    <a:pt x="20" y="481"/>
                  </a:lnTo>
                  <a:lnTo>
                    <a:pt x="33" y="473"/>
                  </a:lnTo>
                  <a:lnTo>
                    <a:pt x="48" y="453"/>
                  </a:lnTo>
                  <a:lnTo>
                    <a:pt x="55" y="445"/>
                  </a:lnTo>
                  <a:lnTo>
                    <a:pt x="61" y="43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mtClean="0"/>
            </a:p>
          </p:txBody>
        </p:sp>
        <p:sp>
          <p:nvSpPr>
            <p:cNvPr id="5148" name="Freeform 26"/>
            <p:cNvSpPr>
              <a:spLocks/>
            </p:cNvSpPr>
            <p:nvPr/>
          </p:nvSpPr>
          <p:spPr bwMode="auto">
            <a:xfrm>
              <a:off x="3784" y="1463"/>
              <a:ext cx="163" cy="69"/>
            </a:xfrm>
            <a:custGeom>
              <a:avLst/>
              <a:gdLst>
                <a:gd name="T0" fmla="*/ 0 w 2124"/>
                <a:gd name="T1" fmla="*/ 3 h 901"/>
                <a:gd name="T2" fmla="*/ 1 w 2124"/>
                <a:gd name="T3" fmla="*/ 3 h 901"/>
                <a:gd name="T4" fmla="*/ 2 w 2124"/>
                <a:gd name="T5" fmla="*/ 5 h 901"/>
                <a:gd name="T6" fmla="*/ 3 w 2124"/>
                <a:gd name="T7" fmla="*/ 5 h 901"/>
                <a:gd name="T8" fmla="*/ 5 w 2124"/>
                <a:gd name="T9" fmla="*/ 5 h 901"/>
                <a:gd name="T10" fmla="*/ 6 w 2124"/>
                <a:gd name="T11" fmla="*/ 5 h 901"/>
                <a:gd name="T12" fmla="*/ 8 w 2124"/>
                <a:gd name="T13" fmla="*/ 4 h 901"/>
                <a:gd name="T14" fmla="*/ 12 w 2124"/>
                <a:gd name="T15" fmla="*/ 1 h 901"/>
                <a:gd name="T16" fmla="*/ 12 w 2124"/>
                <a:gd name="T17" fmla="*/ 1 h 901"/>
                <a:gd name="T18" fmla="*/ 12 w 2124"/>
                <a:gd name="T19" fmla="*/ 1 h 901"/>
                <a:gd name="T20" fmla="*/ 13 w 2124"/>
                <a:gd name="T21" fmla="*/ 0 h 901"/>
                <a:gd name="T22" fmla="*/ 12 w 2124"/>
                <a:gd name="T23" fmla="*/ 0 h 901"/>
                <a:gd name="T24" fmla="*/ 12 w 2124"/>
                <a:gd name="T25" fmla="*/ 0 h 901"/>
                <a:gd name="T26" fmla="*/ 12 w 2124"/>
                <a:gd name="T27" fmla="*/ 0 h 901"/>
                <a:gd name="T28" fmla="*/ 12 w 2124"/>
                <a:gd name="T29" fmla="*/ 0 h 901"/>
                <a:gd name="T30" fmla="*/ 10 w 2124"/>
                <a:gd name="T31" fmla="*/ 2 h 901"/>
                <a:gd name="T32" fmla="*/ 8 w 2124"/>
                <a:gd name="T33" fmla="*/ 4 h 901"/>
                <a:gd name="T34" fmla="*/ 6 w 2124"/>
                <a:gd name="T35" fmla="*/ 5 h 901"/>
                <a:gd name="T36" fmla="*/ 5 w 2124"/>
                <a:gd name="T37" fmla="*/ 5 h 901"/>
                <a:gd name="T38" fmla="*/ 4 w 2124"/>
                <a:gd name="T39" fmla="*/ 5 h 901"/>
                <a:gd name="T40" fmla="*/ 2 w 2124"/>
                <a:gd name="T41" fmla="*/ 4 h 901"/>
                <a:gd name="T42" fmla="*/ 1 w 2124"/>
                <a:gd name="T43" fmla="*/ 3 h 901"/>
                <a:gd name="T44" fmla="*/ 0 w 2124"/>
                <a:gd name="T45" fmla="*/ 2 h 901"/>
                <a:gd name="T46" fmla="*/ 0 w 2124"/>
                <a:gd name="T47" fmla="*/ 2 h 901"/>
                <a:gd name="T48" fmla="*/ 1 w 2124"/>
                <a:gd name="T49" fmla="*/ 2 h 901"/>
                <a:gd name="T50" fmla="*/ 0 w 2124"/>
                <a:gd name="T51" fmla="*/ 2 h 901"/>
                <a:gd name="T52" fmla="*/ 0 w 2124"/>
                <a:gd name="T53" fmla="*/ 2 h 901"/>
                <a:gd name="T54" fmla="*/ 0 w 2124"/>
                <a:gd name="T55" fmla="*/ 3 h 901"/>
                <a:gd name="T56" fmla="*/ 0 w 2124"/>
                <a:gd name="T57" fmla="*/ 3 h 901"/>
                <a:gd name="T58" fmla="*/ 0 w 2124"/>
                <a:gd name="T59" fmla="*/ 3 h 901"/>
                <a:gd name="T60" fmla="*/ 0 w 2124"/>
                <a:gd name="T61" fmla="*/ 3 h 901"/>
                <a:gd name="T62" fmla="*/ 0 w 2124"/>
                <a:gd name="T63" fmla="*/ 3 h 901"/>
                <a:gd name="T64" fmla="*/ 0 w 2124"/>
                <a:gd name="T65" fmla="*/ 3 h 901"/>
                <a:gd name="T66" fmla="*/ 0 w 2124"/>
                <a:gd name="T67" fmla="*/ 2 h 901"/>
                <a:gd name="T68" fmla="*/ 0 w 2124"/>
                <a:gd name="T69" fmla="*/ 2 h 901"/>
                <a:gd name="T70" fmla="*/ 1 w 2124"/>
                <a:gd name="T71" fmla="*/ 2 h 901"/>
                <a:gd name="T72" fmla="*/ 0 w 2124"/>
                <a:gd name="T73" fmla="*/ 2 h 901"/>
                <a:gd name="T74" fmla="*/ 1 w 2124"/>
                <a:gd name="T75" fmla="*/ 3 h 901"/>
                <a:gd name="T76" fmla="*/ 2 w 2124"/>
                <a:gd name="T77" fmla="*/ 4 h 901"/>
                <a:gd name="T78" fmla="*/ 3 w 2124"/>
                <a:gd name="T79" fmla="*/ 5 h 901"/>
                <a:gd name="T80" fmla="*/ 5 w 2124"/>
                <a:gd name="T81" fmla="*/ 5 h 901"/>
                <a:gd name="T82" fmla="*/ 5 w 2124"/>
                <a:gd name="T83" fmla="*/ 5 h 901"/>
                <a:gd name="T84" fmla="*/ 7 w 2124"/>
                <a:gd name="T85" fmla="*/ 4 h 901"/>
                <a:gd name="T86" fmla="*/ 9 w 2124"/>
                <a:gd name="T87" fmla="*/ 3 h 901"/>
                <a:gd name="T88" fmla="*/ 11 w 2124"/>
                <a:gd name="T89" fmla="*/ 2 h 901"/>
                <a:gd name="T90" fmla="*/ 12 w 2124"/>
                <a:gd name="T91" fmla="*/ 0 h 901"/>
                <a:gd name="T92" fmla="*/ 12 w 2124"/>
                <a:gd name="T93" fmla="*/ 0 h 901"/>
                <a:gd name="T94" fmla="*/ 12 w 2124"/>
                <a:gd name="T95" fmla="*/ 0 h 901"/>
                <a:gd name="T96" fmla="*/ 12 w 2124"/>
                <a:gd name="T97" fmla="*/ 0 h 901"/>
                <a:gd name="T98" fmla="*/ 13 w 2124"/>
                <a:gd name="T99" fmla="*/ 1 h 901"/>
                <a:gd name="T100" fmla="*/ 12 w 2124"/>
                <a:gd name="T101" fmla="*/ 1 h 901"/>
                <a:gd name="T102" fmla="*/ 12 w 2124"/>
                <a:gd name="T103" fmla="*/ 1 h 901"/>
                <a:gd name="T104" fmla="*/ 12 w 2124"/>
                <a:gd name="T105" fmla="*/ 1 h 901"/>
                <a:gd name="T106" fmla="*/ 8 w 2124"/>
                <a:gd name="T107" fmla="*/ 4 h 901"/>
                <a:gd name="T108" fmla="*/ 6 w 2124"/>
                <a:gd name="T109" fmla="*/ 5 h 901"/>
                <a:gd name="T110" fmla="*/ 5 w 2124"/>
                <a:gd name="T111" fmla="*/ 5 h 901"/>
                <a:gd name="T112" fmla="*/ 4 w 2124"/>
                <a:gd name="T113" fmla="*/ 5 h 901"/>
                <a:gd name="T114" fmla="*/ 2 w 2124"/>
                <a:gd name="T115" fmla="*/ 5 h 901"/>
                <a:gd name="T116" fmla="*/ 1 w 2124"/>
                <a:gd name="T117" fmla="*/ 4 h 901"/>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2124" h="901">
                  <a:moveTo>
                    <a:pt x="67" y="433"/>
                  </a:moveTo>
                  <a:lnTo>
                    <a:pt x="66" y="433"/>
                  </a:lnTo>
                  <a:lnTo>
                    <a:pt x="65" y="431"/>
                  </a:lnTo>
                  <a:lnTo>
                    <a:pt x="63" y="431"/>
                  </a:lnTo>
                  <a:lnTo>
                    <a:pt x="62" y="433"/>
                  </a:lnTo>
                  <a:lnTo>
                    <a:pt x="62" y="434"/>
                  </a:lnTo>
                  <a:lnTo>
                    <a:pt x="62" y="435"/>
                  </a:lnTo>
                  <a:lnTo>
                    <a:pt x="62" y="436"/>
                  </a:lnTo>
                  <a:lnTo>
                    <a:pt x="91" y="484"/>
                  </a:lnTo>
                  <a:lnTo>
                    <a:pt x="150" y="569"/>
                  </a:lnTo>
                  <a:lnTo>
                    <a:pt x="181" y="607"/>
                  </a:lnTo>
                  <a:lnTo>
                    <a:pt x="181" y="608"/>
                  </a:lnTo>
                  <a:lnTo>
                    <a:pt x="211" y="643"/>
                  </a:lnTo>
                  <a:lnTo>
                    <a:pt x="272" y="707"/>
                  </a:lnTo>
                  <a:lnTo>
                    <a:pt x="337" y="763"/>
                  </a:lnTo>
                  <a:lnTo>
                    <a:pt x="368" y="786"/>
                  </a:lnTo>
                  <a:lnTo>
                    <a:pt x="400" y="807"/>
                  </a:lnTo>
                  <a:lnTo>
                    <a:pt x="402" y="807"/>
                  </a:lnTo>
                  <a:lnTo>
                    <a:pt x="464" y="842"/>
                  </a:lnTo>
                  <a:lnTo>
                    <a:pt x="498" y="857"/>
                  </a:lnTo>
                  <a:lnTo>
                    <a:pt x="499" y="857"/>
                  </a:lnTo>
                  <a:lnTo>
                    <a:pt x="532" y="869"/>
                  </a:lnTo>
                  <a:lnTo>
                    <a:pt x="566" y="880"/>
                  </a:lnTo>
                  <a:lnTo>
                    <a:pt x="631" y="895"/>
                  </a:lnTo>
                  <a:lnTo>
                    <a:pt x="666" y="900"/>
                  </a:lnTo>
                  <a:lnTo>
                    <a:pt x="667" y="900"/>
                  </a:lnTo>
                  <a:lnTo>
                    <a:pt x="735" y="901"/>
                  </a:lnTo>
                  <a:lnTo>
                    <a:pt x="770" y="901"/>
                  </a:lnTo>
                  <a:lnTo>
                    <a:pt x="836" y="897"/>
                  </a:lnTo>
                  <a:lnTo>
                    <a:pt x="903" y="883"/>
                  </a:lnTo>
                  <a:lnTo>
                    <a:pt x="939" y="875"/>
                  </a:lnTo>
                  <a:lnTo>
                    <a:pt x="1008" y="856"/>
                  </a:lnTo>
                  <a:lnTo>
                    <a:pt x="1008" y="855"/>
                  </a:lnTo>
                  <a:lnTo>
                    <a:pt x="1075" y="827"/>
                  </a:lnTo>
                  <a:lnTo>
                    <a:pt x="1075" y="828"/>
                  </a:lnTo>
                  <a:lnTo>
                    <a:pt x="1109" y="815"/>
                  </a:lnTo>
                  <a:lnTo>
                    <a:pt x="1109" y="814"/>
                  </a:lnTo>
                  <a:lnTo>
                    <a:pt x="1211" y="765"/>
                  </a:lnTo>
                  <a:lnTo>
                    <a:pt x="1243" y="745"/>
                  </a:lnTo>
                  <a:lnTo>
                    <a:pt x="1310" y="706"/>
                  </a:lnTo>
                  <a:lnTo>
                    <a:pt x="1377" y="663"/>
                  </a:lnTo>
                  <a:lnTo>
                    <a:pt x="1441" y="619"/>
                  </a:lnTo>
                  <a:lnTo>
                    <a:pt x="1506" y="570"/>
                  </a:lnTo>
                  <a:lnTo>
                    <a:pt x="1691" y="421"/>
                  </a:lnTo>
                  <a:lnTo>
                    <a:pt x="1692" y="421"/>
                  </a:lnTo>
                  <a:lnTo>
                    <a:pt x="1862" y="269"/>
                  </a:lnTo>
                  <a:lnTo>
                    <a:pt x="1967" y="170"/>
                  </a:lnTo>
                  <a:lnTo>
                    <a:pt x="2065" y="82"/>
                  </a:lnTo>
                  <a:lnTo>
                    <a:pt x="2061" y="81"/>
                  </a:lnTo>
                  <a:lnTo>
                    <a:pt x="2071" y="99"/>
                  </a:lnTo>
                  <a:lnTo>
                    <a:pt x="2071" y="100"/>
                  </a:lnTo>
                  <a:lnTo>
                    <a:pt x="2083" y="115"/>
                  </a:lnTo>
                  <a:lnTo>
                    <a:pt x="2088" y="119"/>
                  </a:lnTo>
                  <a:lnTo>
                    <a:pt x="2090" y="120"/>
                  </a:lnTo>
                  <a:lnTo>
                    <a:pt x="2097" y="122"/>
                  </a:lnTo>
                  <a:lnTo>
                    <a:pt x="2096" y="121"/>
                  </a:lnTo>
                  <a:lnTo>
                    <a:pt x="2101" y="123"/>
                  </a:lnTo>
                  <a:lnTo>
                    <a:pt x="2103" y="124"/>
                  </a:lnTo>
                  <a:lnTo>
                    <a:pt x="2109" y="122"/>
                  </a:lnTo>
                  <a:lnTo>
                    <a:pt x="2109" y="121"/>
                  </a:lnTo>
                  <a:lnTo>
                    <a:pt x="2114" y="118"/>
                  </a:lnTo>
                  <a:lnTo>
                    <a:pt x="2115" y="118"/>
                  </a:lnTo>
                  <a:lnTo>
                    <a:pt x="2119" y="113"/>
                  </a:lnTo>
                  <a:lnTo>
                    <a:pt x="2120" y="111"/>
                  </a:lnTo>
                  <a:lnTo>
                    <a:pt x="2124" y="97"/>
                  </a:lnTo>
                  <a:lnTo>
                    <a:pt x="2124" y="86"/>
                  </a:lnTo>
                  <a:lnTo>
                    <a:pt x="2122" y="74"/>
                  </a:lnTo>
                  <a:lnTo>
                    <a:pt x="2115" y="51"/>
                  </a:lnTo>
                  <a:lnTo>
                    <a:pt x="2110" y="39"/>
                  </a:lnTo>
                  <a:lnTo>
                    <a:pt x="2096" y="19"/>
                  </a:lnTo>
                  <a:lnTo>
                    <a:pt x="2083" y="6"/>
                  </a:lnTo>
                  <a:lnTo>
                    <a:pt x="2076" y="2"/>
                  </a:lnTo>
                  <a:lnTo>
                    <a:pt x="2070" y="0"/>
                  </a:lnTo>
                  <a:lnTo>
                    <a:pt x="2069" y="0"/>
                  </a:lnTo>
                  <a:lnTo>
                    <a:pt x="2062" y="2"/>
                  </a:lnTo>
                  <a:lnTo>
                    <a:pt x="2057" y="3"/>
                  </a:lnTo>
                  <a:lnTo>
                    <a:pt x="2056" y="4"/>
                  </a:lnTo>
                  <a:lnTo>
                    <a:pt x="2051" y="10"/>
                  </a:lnTo>
                  <a:lnTo>
                    <a:pt x="2048" y="22"/>
                  </a:lnTo>
                  <a:lnTo>
                    <a:pt x="2048" y="41"/>
                  </a:lnTo>
                  <a:lnTo>
                    <a:pt x="2051" y="61"/>
                  </a:lnTo>
                  <a:lnTo>
                    <a:pt x="2055" y="58"/>
                  </a:lnTo>
                  <a:lnTo>
                    <a:pt x="2053" y="58"/>
                  </a:lnTo>
                  <a:lnTo>
                    <a:pt x="2051" y="58"/>
                  </a:lnTo>
                  <a:lnTo>
                    <a:pt x="2047" y="60"/>
                  </a:lnTo>
                  <a:lnTo>
                    <a:pt x="2048" y="59"/>
                  </a:lnTo>
                  <a:lnTo>
                    <a:pt x="2047" y="59"/>
                  </a:lnTo>
                  <a:lnTo>
                    <a:pt x="2044" y="62"/>
                  </a:lnTo>
                  <a:lnTo>
                    <a:pt x="2044" y="67"/>
                  </a:lnTo>
                  <a:lnTo>
                    <a:pt x="2045" y="64"/>
                  </a:lnTo>
                  <a:lnTo>
                    <a:pt x="1874" y="225"/>
                  </a:lnTo>
                  <a:lnTo>
                    <a:pt x="1822" y="271"/>
                  </a:lnTo>
                  <a:lnTo>
                    <a:pt x="1772" y="317"/>
                  </a:lnTo>
                  <a:lnTo>
                    <a:pt x="1716" y="364"/>
                  </a:lnTo>
                  <a:lnTo>
                    <a:pt x="1717" y="364"/>
                  </a:lnTo>
                  <a:lnTo>
                    <a:pt x="1660" y="410"/>
                  </a:lnTo>
                  <a:lnTo>
                    <a:pt x="1602" y="454"/>
                  </a:lnTo>
                  <a:lnTo>
                    <a:pt x="1540" y="499"/>
                  </a:lnTo>
                  <a:lnTo>
                    <a:pt x="1479" y="544"/>
                  </a:lnTo>
                  <a:lnTo>
                    <a:pt x="1417" y="585"/>
                  </a:lnTo>
                  <a:lnTo>
                    <a:pt x="1350" y="626"/>
                  </a:lnTo>
                  <a:lnTo>
                    <a:pt x="1285" y="664"/>
                  </a:lnTo>
                  <a:lnTo>
                    <a:pt x="1286" y="664"/>
                  </a:lnTo>
                  <a:lnTo>
                    <a:pt x="1251" y="680"/>
                  </a:lnTo>
                  <a:lnTo>
                    <a:pt x="1217" y="698"/>
                  </a:lnTo>
                  <a:lnTo>
                    <a:pt x="1184" y="713"/>
                  </a:lnTo>
                  <a:lnTo>
                    <a:pt x="1150" y="731"/>
                  </a:lnTo>
                  <a:lnTo>
                    <a:pt x="1150" y="730"/>
                  </a:lnTo>
                  <a:lnTo>
                    <a:pt x="1047" y="770"/>
                  </a:lnTo>
                  <a:lnTo>
                    <a:pt x="977" y="788"/>
                  </a:lnTo>
                  <a:lnTo>
                    <a:pt x="907" y="806"/>
                  </a:lnTo>
                  <a:lnTo>
                    <a:pt x="837" y="816"/>
                  </a:lnTo>
                  <a:lnTo>
                    <a:pt x="803" y="817"/>
                  </a:lnTo>
                  <a:lnTo>
                    <a:pt x="802" y="817"/>
                  </a:lnTo>
                  <a:lnTo>
                    <a:pt x="769" y="821"/>
                  </a:lnTo>
                  <a:lnTo>
                    <a:pt x="735" y="821"/>
                  </a:lnTo>
                  <a:lnTo>
                    <a:pt x="701" y="817"/>
                  </a:lnTo>
                  <a:lnTo>
                    <a:pt x="629" y="812"/>
                  </a:lnTo>
                  <a:lnTo>
                    <a:pt x="594" y="806"/>
                  </a:lnTo>
                  <a:lnTo>
                    <a:pt x="595" y="806"/>
                  </a:lnTo>
                  <a:lnTo>
                    <a:pt x="528" y="785"/>
                  </a:lnTo>
                  <a:lnTo>
                    <a:pt x="494" y="773"/>
                  </a:lnTo>
                  <a:lnTo>
                    <a:pt x="460" y="759"/>
                  </a:lnTo>
                  <a:lnTo>
                    <a:pt x="393" y="726"/>
                  </a:lnTo>
                  <a:lnTo>
                    <a:pt x="360" y="704"/>
                  </a:lnTo>
                  <a:lnTo>
                    <a:pt x="296" y="659"/>
                  </a:lnTo>
                  <a:lnTo>
                    <a:pt x="264" y="631"/>
                  </a:lnTo>
                  <a:lnTo>
                    <a:pt x="231" y="602"/>
                  </a:lnTo>
                  <a:lnTo>
                    <a:pt x="200" y="569"/>
                  </a:lnTo>
                  <a:lnTo>
                    <a:pt x="138" y="499"/>
                  </a:lnTo>
                  <a:lnTo>
                    <a:pt x="139" y="499"/>
                  </a:lnTo>
                  <a:lnTo>
                    <a:pt x="109" y="458"/>
                  </a:lnTo>
                  <a:lnTo>
                    <a:pt x="79" y="419"/>
                  </a:lnTo>
                  <a:lnTo>
                    <a:pt x="80" y="421"/>
                  </a:lnTo>
                  <a:lnTo>
                    <a:pt x="80" y="419"/>
                  </a:lnTo>
                  <a:lnTo>
                    <a:pt x="77" y="416"/>
                  </a:lnTo>
                  <a:lnTo>
                    <a:pt x="75" y="416"/>
                  </a:lnTo>
                  <a:lnTo>
                    <a:pt x="78" y="419"/>
                  </a:lnTo>
                  <a:lnTo>
                    <a:pt x="78" y="417"/>
                  </a:lnTo>
                  <a:lnTo>
                    <a:pt x="75" y="415"/>
                  </a:lnTo>
                  <a:lnTo>
                    <a:pt x="74" y="415"/>
                  </a:lnTo>
                  <a:lnTo>
                    <a:pt x="76" y="418"/>
                  </a:lnTo>
                  <a:lnTo>
                    <a:pt x="83" y="402"/>
                  </a:lnTo>
                  <a:lnTo>
                    <a:pt x="88" y="386"/>
                  </a:lnTo>
                  <a:lnTo>
                    <a:pt x="91" y="374"/>
                  </a:lnTo>
                  <a:lnTo>
                    <a:pt x="91" y="373"/>
                  </a:lnTo>
                  <a:lnTo>
                    <a:pt x="93" y="360"/>
                  </a:lnTo>
                  <a:lnTo>
                    <a:pt x="95" y="349"/>
                  </a:lnTo>
                  <a:lnTo>
                    <a:pt x="95" y="348"/>
                  </a:lnTo>
                  <a:lnTo>
                    <a:pt x="91" y="334"/>
                  </a:lnTo>
                  <a:lnTo>
                    <a:pt x="91" y="333"/>
                  </a:lnTo>
                  <a:lnTo>
                    <a:pt x="85" y="328"/>
                  </a:lnTo>
                  <a:lnTo>
                    <a:pt x="83" y="328"/>
                  </a:lnTo>
                  <a:lnTo>
                    <a:pt x="76" y="328"/>
                  </a:lnTo>
                  <a:lnTo>
                    <a:pt x="68" y="329"/>
                  </a:lnTo>
                  <a:lnTo>
                    <a:pt x="67" y="330"/>
                  </a:lnTo>
                  <a:lnTo>
                    <a:pt x="62" y="335"/>
                  </a:lnTo>
                  <a:lnTo>
                    <a:pt x="54" y="343"/>
                  </a:lnTo>
                  <a:lnTo>
                    <a:pt x="45" y="352"/>
                  </a:lnTo>
                  <a:lnTo>
                    <a:pt x="27" y="380"/>
                  </a:lnTo>
                  <a:lnTo>
                    <a:pt x="14" y="411"/>
                  </a:lnTo>
                  <a:lnTo>
                    <a:pt x="13" y="411"/>
                  </a:lnTo>
                  <a:lnTo>
                    <a:pt x="9" y="427"/>
                  </a:lnTo>
                  <a:lnTo>
                    <a:pt x="4" y="441"/>
                  </a:lnTo>
                  <a:lnTo>
                    <a:pt x="0" y="464"/>
                  </a:lnTo>
                  <a:lnTo>
                    <a:pt x="0" y="465"/>
                  </a:lnTo>
                  <a:lnTo>
                    <a:pt x="4" y="483"/>
                  </a:lnTo>
                  <a:lnTo>
                    <a:pt x="5" y="485"/>
                  </a:lnTo>
                  <a:lnTo>
                    <a:pt x="10" y="488"/>
                  </a:lnTo>
                  <a:lnTo>
                    <a:pt x="11" y="489"/>
                  </a:lnTo>
                  <a:lnTo>
                    <a:pt x="17" y="489"/>
                  </a:lnTo>
                  <a:lnTo>
                    <a:pt x="24" y="487"/>
                  </a:lnTo>
                  <a:lnTo>
                    <a:pt x="37" y="478"/>
                  </a:lnTo>
                  <a:lnTo>
                    <a:pt x="38" y="478"/>
                  </a:lnTo>
                  <a:lnTo>
                    <a:pt x="60" y="450"/>
                  </a:lnTo>
                  <a:lnTo>
                    <a:pt x="60" y="449"/>
                  </a:lnTo>
                  <a:lnTo>
                    <a:pt x="67" y="436"/>
                  </a:lnTo>
                  <a:lnTo>
                    <a:pt x="67" y="435"/>
                  </a:lnTo>
                  <a:lnTo>
                    <a:pt x="67" y="434"/>
                  </a:lnTo>
                  <a:lnTo>
                    <a:pt x="67" y="433"/>
                  </a:lnTo>
                  <a:lnTo>
                    <a:pt x="66" y="433"/>
                  </a:lnTo>
                  <a:lnTo>
                    <a:pt x="65" y="431"/>
                  </a:lnTo>
                  <a:lnTo>
                    <a:pt x="63" y="431"/>
                  </a:lnTo>
                  <a:lnTo>
                    <a:pt x="62" y="433"/>
                  </a:lnTo>
                  <a:lnTo>
                    <a:pt x="55" y="447"/>
                  </a:lnTo>
                  <a:lnTo>
                    <a:pt x="56" y="447"/>
                  </a:lnTo>
                  <a:lnTo>
                    <a:pt x="33" y="474"/>
                  </a:lnTo>
                  <a:lnTo>
                    <a:pt x="21" y="482"/>
                  </a:lnTo>
                  <a:lnTo>
                    <a:pt x="22" y="482"/>
                  </a:lnTo>
                  <a:lnTo>
                    <a:pt x="15" y="483"/>
                  </a:lnTo>
                  <a:lnTo>
                    <a:pt x="16" y="483"/>
                  </a:lnTo>
                  <a:lnTo>
                    <a:pt x="11" y="483"/>
                  </a:lnTo>
                  <a:lnTo>
                    <a:pt x="13" y="484"/>
                  </a:lnTo>
                  <a:lnTo>
                    <a:pt x="8" y="480"/>
                  </a:lnTo>
                  <a:lnTo>
                    <a:pt x="9" y="482"/>
                  </a:lnTo>
                  <a:lnTo>
                    <a:pt x="6" y="464"/>
                  </a:lnTo>
                  <a:lnTo>
                    <a:pt x="6" y="465"/>
                  </a:lnTo>
                  <a:lnTo>
                    <a:pt x="9" y="442"/>
                  </a:lnTo>
                  <a:lnTo>
                    <a:pt x="14" y="428"/>
                  </a:lnTo>
                  <a:lnTo>
                    <a:pt x="19" y="413"/>
                  </a:lnTo>
                  <a:lnTo>
                    <a:pt x="32" y="382"/>
                  </a:lnTo>
                  <a:lnTo>
                    <a:pt x="32" y="383"/>
                  </a:lnTo>
                  <a:lnTo>
                    <a:pt x="50" y="355"/>
                  </a:lnTo>
                  <a:lnTo>
                    <a:pt x="49" y="356"/>
                  </a:lnTo>
                  <a:lnTo>
                    <a:pt x="58" y="347"/>
                  </a:lnTo>
                  <a:lnTo>
                    <a:pt x="66" y="339"/>
                  </a:lnTo>
                  <a:lnTo>
                    <a:pt x="72" y="334"/>
                  </a:lnTo>
                  <a:lnTo>
                    <a:pt x="71" y="335"/>
                  </a:lnTo>
                  <a:lnTo>
                    <a:pt x="78" y="333"/>
                  </a:lnTo>
                  <a:lnTo>
                    <a:pt x="77" y="333"/>
                  </a:lnTo>
                  <a:lnTo>
                    <a:pt x="83" y="333"/>
                  </a:lnTo>
                  <a:lnTo>
                    <a:pt x="82" y="332"/>
                  </a:lnTo>
                  <a:lnTo>
                    <a:pt x="87" y="337"/>
                  </a:lnTo>
                  <a:lnTo>
                    <a:pt x="86" y="336"/>
                  </a:lnTo>
                  <a:lnTo>
                    <a:pt x="89" y="349"/>
                  </a:lnTo>
                  <a:lnTo>
                    <a:pt x="89" y="348"/>
                  </a:lnTo>
                  <a:lnTo>
                    <a:pt x="87" y="359"/>
                  </a:lnTo>
                  <a:lnTo>
                    <a:pt x="86" y="372"/>
                  </a:lnTo>
                  <a:lnTo>
                    <a:pt x="82" y="384"/>
                  </a:lnTo>
                  <a:lnTo>
                    <a:pt x="77" y="400"/>
                  </a:lnTo>
                  <a:lnTo>
                    <a:pt x="71" y="417"/>
                  </a:lnTo>
                  <a:lnTo>
                    <a:pt x="74" y="420"/>
                  </a:lnTo>
                  <a:lnTo>
                    <a:pt x="75" y="420"/>
                  </a:lnTo>
                  <a:lnTo>
                    <a:pt x="72" y="417"/>
                  </a:lnTo>
                  <a:lnTo>
                    <a:pt x="72" y="419"/>
                  </a:lnTo>
                  <a:lnTo>
                    <a:pt x="75" y="422"/>
                  </a:lnTo>
                  <a:lnTo>
                    <a:pt x="77" y="422"/>
                  </a:lnTo>
                  <a:lnTo>
                    <a:pt x="74" y="419"/>
                  </a:lnTo>
                  <a:lnTo>
                    <a:pt x="74" y="421"/>
                  </a:lnTo>
                  <a:lnTo>
                    <a:pt x="74" y="422"/>
                  </a:lnTo>
                  <a:lnTo>
                    <a:pt x="103" y="462"/>
                  </a:lnTo>
                  <a:lnTo>
                    <a:pt x="134" y="503"/>
                  </a:lnTo>
                  <a:lnTo>
                    <a:pt x="196" y="573"/>
                  </a:lnTo>
                  <a:lnTo>
                    <a:pt x="227" y="606"/>
                  </a:lnTo>
                  <a:lnTo>
                    <a:pt x="260" y="635"/>
                  </a:lnTo>
                  <a:lnTo>
                    <a:pt x="292" y="663"/>
                  </a:lnTo>
                  <a:lnTo>
                    <a:pt x="293" y="663"/>
                  </a:lnTo>
                  <a:lnTo>
                    <a:pt x="357" y="709"/>
                  </a:lnTo>
                  <a:lnTo>
                    <a:pt x="390" y="730"/>
                  </a:lnTo>
                  <a:lnTo>
                    <a:pt x="458" y="765"/>
                  </a:lnTo>
                  <a:lnTo>
                    <a:pt x="492" y="778"/>
                  </a:lnTo>
                  <a:lnTo>
                    <a:pt x="526" y="790"/>
                  </a:lnTo>
                  <a:lnTo>
                    <a:pt x="593" y="811"/>
                  </a:lnTo>
                  <a:lnTo>
                    <a:pt x="594" y="811"/>
                  </a:lnTo>
                  <a:lnTo>
                    <a:pt x="628" y="818"/>
                  </a:lnTo>
                  <a:lnTo>
                    <a:pt x="700" y="823"/>
                  </a:lnTo>
                  <a:lnTo>
                    <a:pt x="735" y="826"/>
                  </a:lnTo>
                  <a:lnTo>
                    <a:pt x="769" y="826"/>
                  </a:lnTo>
                  <a:lnTo>
                    <a:pt x="770" y="826"/>
                  </a:lnTo>
                  <a:lnTo>
                    <a:pt x="803" y="823"/>
                  </a:lnTo>
                  <a:lnTo>
                    <a:pt x="837" y="821"/>
                  </a:lnTo>
                  <a:lnTo>
                    <a:pt x="908" y="811"/>
                  </a:lnTo>
                  <a:lnTo>
                    <a:pt x="978" y="793"/>
                  </a:lnTo>
                  <a:lnTo>
                    <a:pt x="1049" y="775"/>
                  </a:lnTo>
                  <a:lnTo>
                    <a:pt x="1152" y="736"/>
                  </a:lnTo>
                  <a:lnTo>
                    <a:pt x="1152" y="735"/>
                  </a:lnTo>
                  <a:lnTo>
                    <a:pt x="1187" y="717"/>
                  </a:lnTo>
                  <a:lnTo>
                    <a:pt x="1219" y="702"/>
                  </a:lnTo>
                  <a:lnTo>
                    <a:pt x="1253" y="685"/>
                  </a:lnTo>
                  <a:lnTo>
                    <a:pt x="1288" y="669"/>
                  </a:lnTo>
                  <a:lnTo>
                    <a:pt x="1289" y="669"/>
                  </a:lnTo>
                  <a:lnTo>
                    <a:pt x="1353" y="631"/>
                  </a:lnTo>
                  <a:lnTo>
                    <a:pt x="1420" y="589"/>
                  </a:lnTo>
                  <a:lnTo>
                    <a:pt x="1482" y="549"/>
                  </a:lnTo>
                  <a:lnTo>
                    <a:pt x="1544" y="503"/>
                  </a:lnTo>
                  <a:lnTo>
                    <a:pt x="1605" y="459"/>
                  </a:lnTo>
                  <a:lnTo>
                    <a:pt x="1663" y="415"/>
                  </a:lnTo>
                  <a:lnTo>
                    <a:pt x="1663" y="414"/>
                  </a:lnTo>
                  <a:lnTo>
                    <a:pt x="1720" y="368"/>
                  </a:lnTo>
                  <a:lnTo>
                    <a:pt x="1776" y="322"/>
                  </a:lnTo>
                  <a:lnTo>
                    <a:pt x="1826" y="275"/>
                  </a:lnTo>
                  <a:lnTo>
                    <a:pt x="1878" y="229"/>
                  </a:lnTo>
                  <a:lnTo>
                    <a:pt x="2049" y="69"/>
                  </a:lnTo>
                  <a:lnTo>
                    <a:pt x="2050" y="67"/>
                  </a:lnTo>
                  <a:lnTo>
                    <a:pt x="2050" y="62"/>
                  </a:lnTo>
                  <a:lnTo>
                    <a:pt x="2047" y="66"/>
                  </a:lnTo>
                  <a:lnTo>
                    <a:pt x="2048" y="66"/>
                  </a:lnTo>
                  <a:lnTo>
                    <a:pt x="2050" y="64"/>
                  </a:lnTo>
                  <a:lnTo>
                    <a:pt x="2054" y="63"/>
                  </a:lnTo>
                  <a:lnTo>
                    <a:pt x="2053" y="63"/>
                  </a:lnTo>
                  <a:lnTo>
                    <a:pt x="2055" y="63"/>
                  </a:lnTo>
                  <a:lnTo>
                    <a:pt x="2057" y="60"/>
                  </a:lnTo>
                  <a:lnTo>
                    <a:pt x="2054" y="40"/>
                  </a:lnTo>
                  <a:lnTo>
                    <a:pt x="2054" y="23"/>
                  </a:lnTo>
                  <a:lnTo>
                    <a:pt x="2057" y="12"/>
                  </a:lnTo>
                  <a:lnTo>
                    <a:pt x="2057" y="13"/>
                  </a:lnTo>
                  <a:lnTo>
                    <a:pt x="2061" y="8"/>
                  </a:lnTo>
                  <a:lnTo>
                    <a:pt x="2059" y="9"/>
                  </a:lnTo>
                  <a:lnTo>
                    <a:pt x="2064" y="7"/>
                  </a:lnTo>
                  <a:lnTo>
                    <a:pt x="2070" y="6"/>
                  </a:lnTo>
                  <a:lnTo>
                    <a:pt x="2069" y="6"/>
                  </a:lnTo>
                  <a:lnTo>
                    <a:pt x="2074" y="7"/>
                  </a:lnTo>
                  <a:lnTo>
                    <a:pt x="2080" y="10"/>
                  </a:lnTo>
                  <a:lnTo>
                    <a:pt x="2092" y="23"/>
                  </a:lnTo>
                  <a:lnTo>
                    <a:pt x="2105" y="42"/>
                  </a:lnTo>
                  <a:lnTo>
                    <a:pt x="2105" y="41"/>
                  </a:lnTo>
                  <a:lnTo>
                    <a:pt x="2110" y="53"/>
                  </a:lnTo>
                  <a:lnTo>
                    <a:pt x="2116" y="76"/>
                  </a:lnTo>
                  <a:lnTo>
                    <a:pt x="2116" y="75"/>
                  </a:lnTo>
                  <a:lnTo>
                    <a:pt x="2118" y="87"/>
                  </a:lnTo>
                  <a:lnTo>
                    <a:pt x="2118" y="86"/>
                  </a:lnTo>
                  <a:lnTo>
                    <a:pt x="2118" y="97"/>
                  </a:lnTo>
                  <a:lnTo>
                    <a:pt x="2118" y="96"/>
                  </a:lnTo>
                  <a:lnTo>
                    <a:pt x="2115" y="110"/>
                  </a:lnTo>
                  <a:lnTo>
                    <a:pt x="2115" y="109"/>
                  </a:lnTo>
                  <a:lnTo>
                    <a:pt x="2111" y="114"/>
                  </a:lnTo>
                  <a:lnTo>
                    <a:pt x="2111" y="113"/>
                  </a:lnTo>
                  <a:lnTo>
                    <a:pt x="2106" y="117"/>
                  </a:lnTo>
                  <a:lnTo>
                    <a:pt x="2106" y="116"/>
                  </a:lnTo>
                  <a:lnTo>
                    <a:pt x="2101" y="118"/>
                  </a:lnTo>
                  <a:lnTo>
                    <a:pt x="2103" y="119"/>
                  </a:lnTo>
                  <a:lnTo>
                    <a:pt x="2099" y="117"/>
                  </a:lnTo>
                  <a:lnTo>
                    <a:pt x="2098" y="116"/>
                  </a:lnTo>
                  <a:lnTo>
                    <a:pt x="2092" y="115"/>
                  </a:lnTo>
                  <a:lnTo>
                    <a:pt x="2093" y="115"/>
                  </a:lnTo>
                  <a:lnTo>
                    <a:pt x="2087" y="111"/>
                  </a:lnTo>
                  <a:lnTo>
                    <a:pt x="2075" y="96"/>
                  </a:lnTo>
                  <a:lnTo>
                    <a:pt x="2076" y="97"/>
                  </a:lnTo>
                  <a:lnTo>
                    <a:pt x="2065" y="78"/>
                  </a:lnTo>
                  <a:lnTo>
                    <a:pt x="2061" y="78"/>
                  </a:lnTo>
                  <a:lnTo>
                    <a:pt x="1963" y="166"/>
                  </a:lnTo>
                  <a:lnTo>
                    <a:pt x="1858" y="265"/>
                  </a:lnTo>
                  <a:lnTo>
                    <a:pt x="1688" y="417"/>
                  </a:lnTo>
                  <a:lnTo>
                    <a:pt x="1503" y="566"/>
                  </a:lnTo>
                  <a:lnTo>
                    <a:pt x="1503" y="565"/>
                  </a:lnTo>
                  <a:lnTo>
                    <a:pt x="1438" y="613"/>
                  </a:lnTo>
                  <a:lnTo>
                    <a:pt x="1374" y="659"/>
                  </a:lnTo>
                  <a:lnTo>
                    <a:pt x="1307" y="701"/>
                  </a:lnTo>
                  <a:lnTo>
                    <a:pt x="1240" y="741"/>
                  </a:lnTo>
                  <a:lnTo>
                    <a:pt x="1209" y="759"/>
                  </a:lnTo>
                  <a:lnTo>
                    <a:pt x="1107" y="809"/>
                  </a:lnTo>
                  <a:lnTo>
                    <a:pt x="1073" y="822"/>
                  </a:lnTo>
                  <a:lnTo>
                    <a:pt x="1073" y="823"/>
                  </a:lnTo>
                  <a:lnTo>
                    <a:pt x="1006" y="850"/>
                  </a:lnTo>
                  <a:lnTo>
                    <a:pt x="938" y="868"/>
                  </a:lnTo>
                  <a:lnTo>
                    <a:pt x="902" y="878"/>
                  </a:lnTo>
                  <a:lnTo>
                    <a:pt x="835" y="891"/>
                  </a:lnTo>
                  <a:lnTo>
                    <a:pt x="769" y="896"/>
                  </a:lnTo>
                  <a:lnTo>
                    <a:pt x="735" y="896"/>
                  </a:lnTo>
                  <a:lnTo>
                    <a:pt x="667" y="894"/>
                  </a:lnTo>
                  <a:lnTo>
                    <a:pt x="632" y="889"/>
                  </a:lnTo>
                  <a:lnTo>
                    <a:pt x="633" y="889"/>
                  </a:lnTo>
                  <a:lnTo>
                    <a:pt x="567" y="874"/>
                  </a:lnTo>
                  <a:lnTo>
                    <a:pt x="533" y="863"/>
                  </a:lnTo>
                  <a:lnTo>
                    <a:pt x="500" y="852"/>
                  </a:lnTo>
                  <a:lnTo>
                    <a:pt x="501" y="852"/>
                  </a:lnTo>
                  <a:lnTo>
                    <a:pt x="466" y="837"/>
                  </a:lnTo>
                  <a:lnTo>
                    <a:pt x="404" y="803"/>
                  </a:lnTo>
                  <a:lnTo>
                    <a:pt x="372" y="782"/>
                  </a:lnTo>
                  <a:lnTo>
                    <a:pt x="341" y="757"/>
                  </a:lnTo>
                  <a:lnTo>
                    <a:pt x="341" y="758"/>
                  </a:lnTo>
                  <a:lnTo>
                    <a:pt x="276" y="703"/>
                  </a:lnTo>
                  <a:lnTo>
                    <a:pt x="215" y="639"/>
                  </a:lnTo>
                  <a:lnTo>
                    <a:pt x="185" y="604"/>
                  </a:lnTo>
                  <a:lnTo>
                    <a:pt x="154" y="566"/>
                  </a:lnTo>
                  <a:lnTo>
                    <a:pt x="96" y="481"/>
                  </a:lnTo>
                  <a:lnTo>
                    <a:pt x="67" y="43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mtClean="0"/>
            </a:p>
          </p:txBody>
        </p:sp>
      </p:grpSp>
    </p:spTree>
    <p:extLst>
      <p:ext uri="{BB962C8B-B14F-4D97-AF65-F5344CB8AC3E}">
        <p14:creationId xmlns:p14="http://schemas.microsoft.com/office/powerpoint/2010/main" val="2169730341"/>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p:txBody>
          <a:bodyPr/>
          <a:lstStyle/>
          <a:p>
            <a:r>
              <a:rPr lang="en-US" smtClean="0">
                <a:solidFill>
                  <a:srgbClr val="FF0000"/>
                </a:solidFill>
              </a:rPr>
              <a:t>Action:  </a:t>
            </a:r>
            <a:br>
              <a:rPr lang="en-US" smtClean="0">
                <a:solidFill>
                  <a:srgbClr val="FF0000"/>
                </a:solidFill>
              </a:rPr>
            </a:br>
            <a:r>
              <a:rPr lang="en-US" sz="3200" smtClean="0">
                <a:solidFill>
                  <a:srgbClr val="FF0000"/>
                </a:solidFill>
              </a:rPr>
              <a:t>Exploring Different Representations Tool</a:t>
            </a:r>
          </a:p>
        </p:txBody>
      </p:sp>
      <p:sp>
        <p:nvSpPr>
          <p:cNvPr id="3" name="Content Placeholder 2"/>
          <p:cNvSpPr>
            <a:spLocks noGrp="1"/>
          </p:cNvSpPr>
          <p:nvPr>
            <p:ph idx="1"/>
          </p:nvPr>
        </p:nvSpPr>
        <p:spPr/>
        <p:txBody>
          <a:bodyPr/>
          <a:lstStyle/>
          <a:p>
            <a:pPr marL="39688" indent="0">
              <a:buFont typeface="Arial" pitchFamily="34" charset="0"/>
              <a:buNone/>
              <a:defRPr/>
            </a:pPr>
            <a:r>
              <a:rPr lang="en-US" dirty="0" smtClean="0"/>
              <a:t>To access CLIPS</a:t>
            </a:r>
          </a:p>
          <a:p>
            <a:pPr marL="39688" indent="0">
              <a:buFont typeface="Arial" pitchFamily="34" charset="0"/>
              <a:buNone/>
              <a:defRPr/>
            </a:pPr>
            <a:endParaRPr lang="en-US" sz="2000" dirty="0" smtClean="0"/>
          </a:p>
          <a:p>
            <a:pPr marL="554038" indent="-514350">
              <a:buFont typeface="Arial" pitchFamily="34" charset="0"/>
              <a:buAutoNum type="alphaLcParenR"/>
              <a:defRPr/>
            </a:pPr>
            <a:r>
              <a:rPr lang="en-US" dirty="0" smtClean="0">
                <a:hlinkClick r:id="rId3"/>
              </a:rPr>
              <a:t>www.mathclips.ca</a:t>
            </a:r>
            <a:r>
              <a:rPr lang="en-US" dirty="0" smtClean="0"/>
              <a:t>  or</a:t>
            </a:r>
          </a:p>
          <a:p>
            <a:pPr marL="554038" indent="-514350">
              <a:buFont typeface="Arial" pitchFamily="34" charset="0"/>
              <a:buAutoNum type="alphaLcParenR"/>
              <a:defRPr/>
            </a:pPr>
            <a:endParaRPr lang="en-US" sz="2000" dirty="0" smtClean="0"/>
          </a:p>
          <a:p>
            <a:pPr marL="39688" indent="0">
              <a:buFont typeface="Arial" pitchFamily="34" charset="0"/>
              <a:buNone/>
              <a:defRPr/>
            </a:pPr>
            <a:r>
              <a:rPr lang="en-US" dirty="0" smtClean="0"/>
              <a:t>b) Math </a:t>
            </a:r>
            <a:r>
              <a:rPr lang="en-US" dirty="0" err="1" smtClean="0"/>
              <a:t>Camppp</a:t>
            </a:r>
            <a:r>
              <a:rPr lang="en-US" dirty="0" smtClean="0"/>
              <a:t> memory stick</a:t>
            </a:r>
          </a:p>
          <a:p>
            <a:pPr marL="39688" indent="0">
              <a:buFont typeface="Arial" pitchFamily="34" charset="0"/>
              <a:buNone/>
              <a:defRPr/>
            </a:pPr>
            <a:r>
              <a:rPr lang="en-US" sz="2000" dirty="0" smtClean="0"/>
              <a:t>	Copy the CLIPS folder to your desktop.</a:t>
            </a:r>
          </a:p>
          <a:p>
            <a:pPr marL="39688" indent="0">
              <a:buFont typeface="Arial" pitchFamily="34" charset="0"/>
              <a:buNone/>
              <a:defRPr/>
            </a:pPr>
            <a:r>
              <a:rPr lang="en-US" sz="2000" dirty="0" smtClean="0"/>
              <a:t>	CLICK </a:t>
            </a:r>
            <a:r>
              <a:rPr lang="en-US" sz="2000" dirty="0"/>
              <a:t>on </a:t>
            </a:r>
            <a:r>
              <a:rPr lang="en-US" sz="2000" b="1" i="1" dirty="0"/>
              <a:t>index.html </a:t>
            </a:r>
            <a:r>
              <a:rPr lang="en-US" sz="2000" dirty="0"/>
              <a:t>to start </a:t>
            </a:r>
            <a:r>
              <a:rPr lang="en-US" sz="2000" dirty="0" smtClean="0"/>
              <a:t>up CLIPS.</a:t>
            </a:r>
          </a:p>
          <a:p>
            <a:pPr marL="39688" indent="0">
              <a:buFont typeface="Arial" pitchFamily="34" charset="0"/>
              <a:buNone/>
              <a:defRPr/>
            </a:pPr>
            <a:r>
              <a:rPr lang="en-US" sz="2000" dirty="0" smtClean="0"/>
              <a:t>	Allow ActiveX controls if warning message appears.</a:t>
            </a:r>
          </a:p>
          <a:p>
            <a:pPr marL="39688" indent="0">
              <a:buFont typeface="Arial" pitchFamily="34" charset="0"/>
              <a:buNone/>
              <a:defRPr/>
            </a:pPr>
            <a:r>
              <a:rPr lang="en-US" sz="2000" dirty="0" smtClean="0"/>
              <a:t>	</a:t>
            </a:r>
            <a:endParaRPr lang="en-US" dirty="0" smtClean="0"/>
          </a:p>
          <a:p>
            <a:pPr>
              <a:defRPr/>
            </a:pPr>
            <a:endParaRPr lang="en-US" dirty="0"/>
          </a:p>
        </p:txBody>
      </p:sp>
      <p:sp>
        <p:nvSpPr>
          <p:cNvPr id="6148" name="Slide Number Placeholder 3"/>
          <p:cNvSpPr>
            <a:spLocks noGrp="1"/>
          </p:cNvSpPr>
          <p:nvPr>
            <p:ph type="sldNum" sz="quarter" idx="10"/>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lstStyle>
            <a:lvl1pPr eaLnBrk="0" hangingPunct="0">
              <a:defRPr sz="2400">
                <a:solidFill>
                  <a:srgbClr val="000000"/>
                </a:solidFill>
                <a:latin typeface="Arial" pitchFamily="34" charset="0"/>
                <a:ea typeface="ヒラギノ角ゴ ProN W3" charset="-128"/>
                <a:sym typeface="Arial" pitchFamily="34" charset="0"/>
              </a:defRPr>
            </a:lvl1pPr>
            <a:lvl2pPr marL="742950" indent="-285750" eaLnBrk="0" hangingPunct="0">
              <a:defRPr sz="2400">
                <a:solidFill>
                  <a:srgbClr val="000000"/>
                </a:solidFill>
                <a:latin typeface="Arial" pitchFamily="34" charset="0"/>
                <a:ea typeface="ヒラギノ角ゴ ProN W3" charset="-128"/>
                <a:sym typeface="Arial" pitchFamily="34" charset="0"/>
              </a:defRPr>
            </a:lvl2pPr>
            <a:lvl3pPr marL="1143000" indent="-228600" eaLnBrk="0" hangingPunct="0">
              <a:defRPr sz="2400">
                <a:solidFill>
                  <a:srgbClr val="000000"/>
                </a:solidFill>
                <a:latin typeface="Arial" pitchFamily="34" charset="0"/>
                <a:ea typeface="ヒラギノ角ゴ ProN W3" charset="-128"/>
                <a:sym typeface="Arial" pitchFamily="34" charset="0"/>
              </a:defRPr>
            </a:lvl3pPr>
            <a:lvl4pPr marL="1600200" indent="-228600" eaLnBrk="0" hangingPunct="0">
              <a:defRPr sz="2400">
                <a:solidFill>
                  <a:srgbClr val="000000"/>
                </a:solidFill>
                <a:latin typeface="Arial" pitchFamily="34" charset="0"/>
                <a:ea typeface="ヒラギノ角ゴ ProN W3" charset="-128"/>
                <a:sym typeface="Arial" pitchFamily="34" charset="0"/>
              </a:defRPr>
            </a:lvl4pPr>
            <a:lvl5pPr marL="2057400" indent="-228600" eaLnBrk="0" hangingPunct="0">
              <a:defRPr sz="2400">
                <a:solidFill>
                  <a:srgbClr val="000000"/>
                </a:solidFill>
                <a:latin typeface="Arial" pitchFamily="34" charset="0"/>
                <a:ea typeface="ヒラギノ角ゴ ProN W3" charset="-128"/>
                <a:sym typeface="Arial" pitchFamily="34" charset="0"/>
              </a:defRPr>
            </a:lvl5pPr>
            <a:lvl6pPr marL="2514600" indent="-228600" eaLnBrk="0" fontAlgn="base" hangingPunct="0">
              <a:spcBef>
                <a:spcPct val="0"/>
              </a:spcBef>
              <a:spcAft>
                <a:spcPct val="0"/>
              </a:spcAft>
              <a:defRPr sz="2400">
                <a:solidFill>
                  <a:srgbClr val="000000"/>
                </a:solidFill>
                <a:latin typeface="Arial" pitchFamily="34" charset="0"/>
                <a:ea typeface="ヒラギノ角ゴ ProN W3" charset="-128"/>
                <a:sym typeface="Arial" pitchFamily="34" charset="0"/>
              </a:defRPr>
            </a:lvl6pPr>
            <a:lvl7pPr marL="2971800" indent="-228600" eaLnBrk="0" fontAlgn="base" hangingPunct="0">
              <a:spcBef>
                <a:spcPct val="0"/>
              </a:spcBef>
              <a:spcAft>
                <a:spcPct val="0"/>
              </a:spcAft>
              <a:defRPr sz="2400">
                <a:solidFill>
                  <a:srgbClr val="000000"/>
                </a:solidFill>
                <a:latin typeface="Arial" pitchFamily="34" charset="0"/>
                <a:ea typeface="ヒラギノ角ゴ ProN W3" charset="-128"/>
                <a:sym typeface="Arial" pitchFamily="34" charset="0"/>
              </a:defRPr>
            </a:lvl7pPr>
            <a:lvl8pPr marL="3429000" indent="-228600" eaLnBrk="0" fontAlgn="base" hangingPunct="0">
              <a:spcBef>
                <a:spcPct val="0"/>
              </a:spcBef>
              <a:spcAft>
                <a:spcPct val="0"/>
              </a:spcAft>
              <a:defRPr sz="2400">
                <a:solidFill>
                  <a:srgbClr val="000000"/>
                </a:solidFill>
                <a:latin typeface="Arial" pitchFamily="34" charset="0"/>
                <a:ea typeface="ヒラギノ角ゴ ProN W3" charset="-128"/>
                <a:sym typeface="Arial" pitchFamily="34" charset="0"/>
              </a:defRPr>
            </a:lvl8pPr>
            <a:lvl9pPr marL="3886200" indent="-228600" eaLnBrk="0" fontAlgn="base" hangingPunct="0">
              <a:spcBef>
                <a:spcPct val="0"/>
              </a:spcBef>
              <a:spcAft>
                <a:spcPct val="0"/>
              </a:spcAft>
              <a:defRPr sz="2400">
                <a:solidFill>
                  <a:srgbClr val="000000"/>
                </a:solidFill>
                <a:latin typeface="Arial" pitchFamily="34" charset="0"/>
                <a:ea typeface="ヒラギノ角ゴ ProN W3" charset="-128"/>
                <a:sym typeface="Arial" pitchFamily="34" charset="0"/>
              </a:defRPr>
            </a:lvl9pPr>
          </a:lstStyle>
          <a:p>
            <a:pPr eaLnBrk="1" hangingPunct="1"/>
            <a:fld id="{7F3EF4E2-F70F-4B06-8E84-666F5948E97E}" type="slidenum">
              <a:rPr lang="en-US" sz="1400">
                <a:solidFill>
                  <a:schemeClr val="tx1"/>
                </a:solidFill>
              </a:rPr>
              <a:pPr eaLnBrk="1" hangingPunct="1"/>
              <a:t>5</a:t>
            </a:fld>
            <a:endParaRPr lang="en-US" sz="1400">
              <a:solidFill>
                <a:schemeClr val="tx1"/>
              </a:solidFill>
            </a:endParaRPr>
          </a:p>
        </p:txBody>
      </p:sp>
    </p:spTree>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p:txBody>
          <a:bodyPr/>
          <a:lstStyle/>
          <a:p>
            <a:r>
              <a:rPr lang="en-US" smtClean="0">
                <a:solidFill>
                  <a:srgbClr val="FF0000"/>
                </a:solidFill>
              </a:rPr>
              <a:t>Action:  </a:t>
            </a:r>
            <a:br>
              <a:rPr lang="en-US" smtClean="0">
                <a:solidFill>
                  <a:srgbClr val="FF0000"/>
                </a:solidFill>
              </a:rPr>
            </a:br>
            <a:r>
              <a:rPr lang="en-US" sz="3200" smtClean="0">
                <a:solidFill>
                  <a:srgbClr val="FF0000"/>
                </a:solidFill>
              </a:rPr>
              <a:t>Exploring Different Representations Tool</a:t>
            </a:r>
            <a:endParaRPr lang="en-US" sz="3200" smtClean="0"/>
          </a:p>
        </p:txBody>
      </p:sp>
      <p:sp>
        <p:nvSpPr>
          <p:cNvPr id="3" name="Content Placeholder 2"/>
          <p:cNvSpPr>
            <a:spLocks noGrp="1"/>
          </p:cNvSpPr>
          <p:nvPr>
            <p:ph idx="1"/>
          </p:nvPr>
        </p:nvSpPr>
        <p:spPr/>
        <p:txBody>
          <a:bodyPr/>
          <a:lstStyle/>
          <a:p>
            <a:pPr>
              <a:defRPr/>
            </a:pPr>
            <a:r>
              <a:rPr lang="en-US" dirty="0" smtClean="0"/>
              <a:t>Click on the        icon on the right hand side to access the CLIPS tools. </a:t>
            </a:r>
          </a:p>
          <a:p>
            <a:pPr marL="39688" indent="0">
              <a:buFont typeface="Arial" pitchFamily="34" charset="0"/>
              <a:buNone/>
              <a:defRPr/>
            </a:pPr>
            <a:r>
              <a:rPr lang="en-US" sz="2000" dirty="0" smtClean="0"/>
              <a:t>	If flash warning comes up, click on Settings and add the 	location of the CLIPS folder to your trusted location settings.</a:t>
            </a:r>
          </a:p>
          <a:p>
            <a:pPr>
              <a:defRPr/>
            </a:pPr>
            <a:endParaRPr lang="en-US" dirty="0"/>
          </a:p>
        </p:txBody>
      </p:sp>
      <p:sp>
        <p:nvSpPr>
          <p:cNvPr id="7172" name="Slide Number Placeholder 3"/>
          <p:cNvSpPr>
            <a:spLocks noGrp="1"/>
          </p:cNvSpPr>
          <p:nvPr>
            <p:ph type="sldNum" sz="quarter" idx="10"/>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lstStyle>
            <a:lvl1pPr eaLnBrk="0" hangingPunct="0">
              <a:defRPr sz="2400">
                <a:solidFill>
                  <a:srgbClr val="000000"/>
                </a:solidFill>
                <a:latin typeface="Arial" pitchFamily="34" charset="0"/>
                <a:ea typeface="ヒラギノ角ゴ ProN W3" charset="-128"/>
                <a:sym typeface="Arial" pitchFamily="34" charset="0"/>
              </a:defRPr>
            </a:lvl1pPr>
            <a:lvl2pPr marL="742950" indent="-285750" eaLnBrk="0" hangingPunct="0">
              <a:defRPr sz="2400">
                <a:solidFill>
                  <a:srgbClr val="000000"/>
                </a:solidFill>
                <a:latin typeface="Arial" pitchFamily="34" charset="0"/>
                <a:ea typeface="ヒラギノ角ゴ ProN W3" charset="-128"/>
                <a:sym typeface="Arial" pitchFamily="34" charset="0"/>
              </a:defRPr>
            </a:lvl2pPr>
            <a:lvl3pPr marL="1143000" indent="-228600" eaLnBrk="0" hangingPunct="0">
              <a:defRPr sz="2400">
                <a:solidFill>
                  <a:srgbClr val="000000"/>
                </a:solidFill>
                <a:latin typeface="Arial" pitchFamily="34" charset="0"/>
                <a:ea typeface="ヒラギノ角ゴ ProN W3" charset="-128"/>
                <a:sym typeface="Arial" pitchFamily="34" charset="0"/>
              </a:defRPr>
            </a:lvl3pPr>
            <a:lvl4pPr marL="1600200" indent="-228600" eaLnBrk="0" hangingPunct="0">
              <a:defRPr sz="2400">
                <a:solidFill>
                  <a:srgbClr val="000000"/>
                </a:solidFill>
                <a:latin typeface="Arial" pitchFamily="34" charset="0"/>
                <a:ea typeface="ヒラギノ角ゴ ProN W3" charset="-128"/>
                <a:sym typeface="Arial" pitchFamily="34" charset="0"/>
              </a:defRPr>
            </a:lvl4pPr>
            <a:lvl5pPr marL="2057400" indent="-228600" eaLnBrk="0" hangingPunct="0">
              <a:defRPr sz="2400">
                <a:solidFill>
                  <a:srgbClr val="000000"/>
                </a:solidFill>
                <a:latin typeface="Arial" pitchFamily="34" charset="0"/>
                <a:ea typeface="ヒラギノ角ゴ ProN W3" charset="-128"/>
                <a:sym typeface="Arial" pitchFamily="34" charset="0"/>
              </a:defRPr>
            </a:lvl5pPr>
            <a:lvl6pPr marL="2514600" indent="-228600" eaLnBrk="0" fontAlgn="base" hangingPunct="0">
              <a:spcBef>
                <a:spcPct val="0"/>
              </a:spcBef>
              <a:spcAft>
                <a:spcPct val="0"/>
              </a:spcAft>
              <a:defRPr sz="2400">
                <a:solidFill>
                  <a:srgbClr val="000000"/>
                </a:solidFill>
                <a:latin typeface="Arial" pitchFamily="34" charset="0"/>
                <a:ea typeface="ヒラギノ角ゴ ProN W3" charset="-128"/>
                <a:sym typeface="Arial" pitchFamily="34" charset="0"/>
              </a:defRPr>
            </a:lvl6pPr>
            <a:lvl7pPr marL="2971800" indent="-228600" eaLnBrk="0" fontAlgn="base" hangingPunct="0">
              <a:spcBef>
                <a:spcPct val="0"/>
              </a:spcBef>
              <a:spcAft>
                <a:spcPct val="0"/>
              </a:spcAft>
              <a:defRPr sz="2400">
                <a:solidFill>
                  <a:srgbClr val="000000"/>
                </a:solidFill>
                <a:latin typeface="Arial" pitchFamily="34" charset="0"/>
                <a:ea typeface="ヒラギノ角ゴ ProN W3" charset="-128"/>
                <a:sym typeface="Arial" pitchFamily="34" charset="0"/>
              </a:defRPr>
            </a:lvl7pPr>
            <a:lvl8pPr marL="3429000" indent="-228600" eaLnBrk="0" fontAlgn="base" hangingPunct="0">
              <a:spcBef>
                <a:spcPct val="0"/>
              </a:spcBef>
              <a:spcAft>
                <a:spcPct val="0"/>
              </a:spcAft>
              <a:defRPr sz="2400">
                <a:solidFill>
                  <a:srgbClr val="000000"/>
                </a:solidFill>
                <a:latin typeface="Arial" pitchFamily="34" charset="0"/>
                <a:ea typeface="ヒラギノ角ゴ ProN W3" charset="-128"/>
                <a:sym typeface="Arial" pitchFamily="34" charset="0"/>
              </a:defRPr>
            </a:lvl8pPr>
            <a:lvl9pPr marL="3886200" indent="-228600" eaLnBrk="0" fontAlgn="base" hangingPunct="0">
              <a:spcBef>
                <a:spcPct val="0"/>
              </a:spcBef>
              <a:spcAft>
                <a:spcPct val="0"/>
              </a:spcAft>
              <a:defRPr sz="2400">
                <a:solidFill>
                  <a:srgbClr val="000000"/>
                </a:solidFill>
                <a:latin typeface="Arial" pitchFamily="34" charset="0"/>
                <a:ea typeface="ヒラギノ角ゴ ProN W3" charset="-128"/>
                <a:sym typeface="Arial" pitchFamily="34" charset="0"/>
              </a:defRPr>
            </a:lvl9pPr>
          </a:lstStyle>
          <a:p>
            <a:pPr eaLnBrk="1" hangingPunct="1"/>
            <a:fld id="{5297C679-5AAE-4ACC-9428-C6067F51AF4B}" type="slidenum">
              <a:rPr lang="en-US" sz="1400">
                <a:solidFill>
                  <a:schemeClr val="tx1"/>
                </a:solidFill>
              </a:rPr>
              <a:pPr eaLnBrk="1" hangingPunct="1"/>
              <a:t>6</a:t>
            </a:fld>
            <a:endParaRPr lang="en-US" sz="1400">
              <a:solidFill>
                <a:schemeClr val="tx1"/>
              </a:solidFill>
            </a:endParaRPr>
          </a:p>
        </p:txBody>
      </p:sp>
      <p:pic>
        <p:nvPicPr>
          <p:cNvPr id="7173" name="Picture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209800" y="3505200"/>
            <a:ext cx="6391275" cy="2390775"/>
          </a:xfrm>
          <a:prstGeom prst="rect">
            <a:avLst/>
          </a:prstGeom>
          <a:noFill/>
          <a:ln>
            <a:noFill/>
          </a:ln>
          <a:effectLst/>
          <a:extLst>
            <a:ext uri="{909E8E84-426E-40DD-AFC4-6F175D3DCCD1}">
              <a14:hiddenFill xmlns:a14="http://schemas.microsoft.com/office/drawing/2010/main">
                <a:solidFill>
                  <a:srgbClr val="BBE0E3"/>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74" name="Picture 4"/>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200400" y="1676400"/>
            <a:ext cx="504825" cy="419100"/>
          </a:xfrm>
          <a:prstGeom prst="rect">
            <a:avLst/>
          </a:prstGeom>
          <a:noFill/>
          <a:ln>
            <a:noFill/>
          </a:ln>
          <a:effectLst/>
          <a:extLst>
            <a:ext uri="{909E8E84-426E-40DD-AFC4-6F175D3DCCD1}">
              <a14:hiddenFill xmlns:a14="http://schemas.microsoft.com/office/drawing/2010/main">
                <a:solidFill>
                  <a:srgbClr val="BBE0E3"/>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7175" name="Straight Arrow Connector 5"/>
          <p:cNvCxnSpPr>
            <a:cxnSpLocks noChangeShapeType="1"/>
          </p:cNvCxnSpPr>
          <p:nvPr/>
        </p:nvCxnSpPr>
        <p:spPr bwMode="auto">
          <a:xfrm flipH="1">
            <a:off x="7391400" y="2895600"/>
            <a:ext cx="1371600" cy="1295400"/>
          </a:xfrm>
          <a:prstGeom prst="straightConnector1">
            <a:avLst/>
          </a:prstGeom>
          <a:noFill/>
          <a:ln w="28575" algn="ctr">
            <a:solidFill>
              <a:srgbClr val="FF0000"/>
            </a:solidFill>
            <a:round/>
            <a:headEnd/>
            <a:tailEnd type="arrow" w="med" len="med"/>
          </a:ln>
        </p:spPr>
      </p:cxnSp>
    </p:spTree>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r>
              <a:rPr lang="en-US" smtClean="0">
                <a:solidFill>
                  <a:srgbClr val="FF0000"/>
                </a:solidFill>
              </a:rPr>
              <a:t>Action: Parallel Task</a:t>
            </a:r>
            <a:endParaRPr lang="en-US" smtClean="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4095624003"/>
              </p:ext>
            </p:extLst>
          </p:nvPr>
        </p:nvGraphicFramePr>
        <p:xfrm>
          <a:off x="345831" y="1524000"/>
          <a:ext cx="8534400" cy="2590800"/>
        </p:xfrm>
        <a:graphic>
          <a:graphicData uri="http://schemas.openxmlformats.org/drawingml/2006/table">
            <a:tbl>
              <a:tblPr firstRow="1" bandRow="1">
                <a:tableStyleId>{5C22544A-7EE6-4342-B048-85BDC9FD1C3A}</a:tableStyleId>
              </a:tblPr>
              <a:tblGrid>
                <a:gridCol w="2844800"/>
                <a:gridCol w="2844800"/>
                <a:gridCol w="2844800"/>
              </a:tblGrid>
              <a:tr h="370840">
                <a:tc>
                  <a:txBody>
                    <a:bodyPr/>
                    <a:lstStyle/>
                    <a:p>
                      <a:r>
                        <a:rPr lang="en-US" dirty="0" smtClean="0"/>
                        <a:t>Task A:</a:t>
                      </a:r>
                      <a:endParaRPr lang="en-US" dirty="0"/>
                    </a:p>
                  </a:txBody>
                  <a:tcPr/>
                </a:tc>
                <a:tc>
                  <a:txBody>
                    <a:bodyPr/>
                    <a:lstStyle/>
                    <a:p>
                      <a:r>
                        <a:rPr lang="en-US" dirty="0" smtClean="0"/>
                        <a:t>Task B: *</a:t>
                      </a:r>
                      <a:endParaRPr lang="en-US" dirty="0"/>
                    </a:p>
                  </a:txBody>
                  <a:tcPr/>
                </a:tc>
                <a:tc>
                  <a:txBody>
                    <a:bodyPr/>
                    <a:lstStyle/>
                    <a:p>
                      <a:r>
                        <a:rPr lang="en-US" dirty="0" smtClean="0"/>
                        <a:t>Task C:</a:t>
                      </a:r>
                      <a:endParaRPr lang="en-US" dirty="0"/>
                    </a:p>
                  </a:txBody>
                  <a:tcPr/>
                </a:tc>
              </a:tr>
              <a:tr h="2219960">
                <a:tc>
                  <a:txBody>
                    <a:bodyPr/>
                    <a:lstStyle/>
                    <a:p>
                      <a:endParaRPr lang="en-US" dirty="0"/>
                    </a:p>
                  </a:txBody>
                  <a:tcPr>
                    <a:blipFill rotWithShape="1">
                      <a:blip r:embed="rId3"/>
                      <a:stretch>
                        <a:fillRect l="-214" t="-15714" r="-199786" b="-3810"/>
                      </a:stretch>
                    </a:blipFill>
                  </a:tcPr>
                </a:tc>
                <a:tc>
                  <a:txBody>
                    <a:bodyPr/>
                    <a:lstStyle/>
                    <a:p>
                      <a:r>
                        <a:rPr lang="en-US" dirty="0" smtClean="0"/>
                        <a:t>Select one of the Integer CLIPS tools.</a:t>
                      </a:r>
                    </a:p>
                    <a:p>
                      <a:r>
                        <a:rPr lang="en-US" dirty="0" smtClean="0"/>
                        <a:t>Model</a:t>
                      </a:r>
                      <a:r>
                        <a:rPr lang="en-US" baseline="0" dirty="0" smtClean="0"/>
                        <a:t> an operation question using this tool.</a:t>
                      </a:r>
                    </a:p>
                    <a:p>
                      <a:endParaRPr lang="en-US" dirty="0" smtClean="0"/>
                    </a:p>
                    <a:p>
                      <a:r>
                        <a:rPr lang="en-US" dirty="0" err="1" smtClean="0"/>
                        <a:t>Eg</a:t>
                      </a:r>
                      <a:r>
                        <a:rPr lang="en-US" dirty="0" smtClean="0"/>
                        <a:t>. -3 + 7 </a:t>
                      </a:r>
                    </a:p>
                    <a:p>
                      <a:endParaRPr lang="en-US" dirty="0" smtClean="0"/>
                    </a:p>
                  </a:txBody>
                  <a:tcPr/>
                </a:tc>
                <a:tc>
                  <a:txBody>
                    <a:bodyPr/>
                    <a:lstStyle/>
                    <a:p>
                      <a:r>
                        <a:rPr lang="en-US" dirty="0" smtClean="0"/>
                        <a:t>Explore some of the CLIPS activities</a:t>
                      </a:r>
                    </a:p>
                    <a:p>
                      <a:endParaRPr lang="en-US" dirty="0" smtClean="0"/>
                    </a:p>
                    <a:p>
                      <a:r>
                        <a:rPr lang="en-US" dirty="0" smtClean="0"/>
                        <a:t>Try:</a:t>
                      </a:r>
                      <a:r>
                        <a:rPr lang="en-US" baseline="0" dirty="0" smtClean="0"/>
                        <a:t>  </a:t>
                      </a:r>
                    </a:p>
                    <a:p>
                      <a:r>
                        <a:rPr lang="en-US" baseline="0" dirty="0" smtClean="0"/>
                        <a:t>Representations of Linear Growing Patterns   or  </a:t>
                      </a:r>
                    </a:p>
                    <a:p>
                      <a:r>
                        <a:rPr lang="en-US" baseline="0" dirty="0" smtClean="0"/>
                        <a:t>Periodic &amp; Sine Functions</a:t>
                      </a:r>
                    </a:p>
                  </a:txBody>
                  <a:tcPr/>
                </a:tc>
              </a:tr>
            </a:tbl>
          </a:graphicData>
        </a:graphic>
      </p:graphicFrame>
      <p:sp>
        <p:nvSpPr>
          <p:cNvPr id="8196" name="Slide Number Placeholder 3"/>
          <p:cNvSpPr>
            <a:spLocks noGrp="1"/>
          </p:cNvSpPr>
          <p:nvPr>
            <p:ph type="sldNum" sz="quarter" idx="10"/>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lstStyle>
            <a:lvl1pPr eaLnBrk="0" hangingPunct="0">
              <a:defRPr sz="2400">
                <a:solidFill>
                  <a:srgbClr val="000000"/>
                </a:solidFill>
                <a:latin typeface="Arial" pitchFamily="34" charset="0"/>
                <a:ea typeface="ヒラギノ角ゴ ProN W3" charset="-128"/>
                <a:sym typeface="Arial" pitchFamily="34" charset="0"/>
              </a:defRPr>
            </a:lvl1pPr>
            <a:lvl2pPr marL="742950" indent="-285750" eaLnBrk="0" hangingPunct="0">
              <a:defRPr sz="2400">
                <a:solidFill>
                  <a:srgbClr val="000000"/>
                </a:solidFill>
                <a:latin typeface="Arial" pitchFamily="34" charset="0"/>
                <a:ea typeface="ヒラギノ角ゴ ProN W3" charset="-128"/>
                <a:sym typeface="Arial" pitchFamily="34" charset="0"/>
              </a:defRPr>
            </a:lvl2pPr>
            <a:lvl3pPr marL="1143000" indent="-228600" eaLnBrk="0" hangingPunct="0">
              <a:defRPr sz="2400">
                <a:solidFill>
                  <a:srgbClr val="000000"/>
                </a:solidFill>
                <a:latin typeface="Arial" pitchFamily="34" charset="0"/>
                <a:ea typeface="ヒラギノ角ゴ ProN W3" charset="-128"/>
                <a:sym typeface="Arial" pitchFamily="34" charset="0"/>
              </a:defRPr>
            </a:lvl3pPr>
            <a:lvl4pPr marL="1600200" indent="-228600" eaLnBrk="0" hangingPunct="0">
              <a:defRPr sz="2400">
                <a:solidFill>
                  <a:srgbClr val="000000"/>
                </a:solidFill>
                <a:latin typeface="Arial" pitchFamily="34" charset="0"/>
                <a:ea typeface="ヒラギノ角ゴ ProN W3" charset="-128"/>
                <a:sym typeface="Arial" pitchFamily="34" charset="0"/>
              </a:defRPr>
            </a:lvl4pPr>
            <a:lvl5pPr marL="2057400" indent="-228600" eaLnBrk="0" hangingPunct="0">
              <a:defRPr sz="2400">
                <a:solidFill>
                  <a:srgbClr val="000000"/>
                </a:solidFill>
                <a:latin typeface="Arial" pitchFamily="34" charset="0"/>
                <a:ea typeface="ヒラギノ角ゴ ProN W3" charset="-128"/>
                <a:sym typeface="Arial" pitchFamily="34" charset="0"/>
              </a:defRPr>
            </a:lvl5pPr>
            <a:lvl6pPr marL="2514600" indent="-228600" eaLnBrk="0" fontAlgn="base" hangingPunct="0">
              <a:spcBef>
                <a:spcPct val="0"/>
              </a:spcBef>
              <a:spcAft>
                <a:spcPct val="0"/>
              </a:spcAft>
              <a:defRPr sz="2400">
                <a:solidFill>
                  <a:srgbClr val="000000"/>
                </a:solidFill>
                <a:latin typeface="Arial" pitchFamily="34" charset="0"/>
                <a:ea typeface="ヒラギノ角ゴ ProN W3" charset="-128"/>
                <a:sym typeface="Arial" pitchFamily="34" charset="0"/>
              </a:defRPr>
            </a:lvl6pPr>
            <a:lvl7pPr marL="2971800" indent="-228600" eaLnBrk="0" fontAlgn="base" hangingPunct="0">
              <a:spcBef>
                <a:spcPct val="0"/>
              </a:spcBef>
              <a:spcAft>
                <a:spcPct val="0"/>
              </a:spcAft>
              <a:defRPr sz="2400">
                <a:solidFill>
                  <a:srgbClr val="000000"/>
                </a:solidFill>
                <a:latin typeface="Arial" pitchFamily="34" charset="0"/>
                <a:ea typeface="ヒラギノ角ゴ ProN W3" charset="-128"/>
                <a:sym typeface="Arial" pitchFamily="34" charset="0"/>
              </a:defRPr>
            </a:lvl7pPr>
            <a:lvl8pPr marL="3429000" indent="-228600" eaLnBrk="0" fontAlgn="base" hangingPunct="0">
              <a:spcBef>
                <a:spcPct val="0"/>
              </a:spcBef>
              <a:spcAft>
                <a:spcPct val="0"/>
              </a:spcAft>
              <a:defRPr sz="2400">
                <a:solidFill>
                  <a:srgbClr val="000000"/>
                </a:solidFill>
                <a:latin typeface="Arial" pitchFamily="34" charset="0"/>
                <a:ea typeface="ヒラギノ角ゴ ProN W3" charset="-128"/>
                <a:sym typeface="Arial" pitchFamily="34" charset="0"/>
              </a:defRPr>
            </a:lvl8pPr>
            <a:lvl9pPr marL="3886200" indent="-228600" eaLnBrk="0" fontAlgn="base" hangingPunct="0">
              <a:spcBef>
                <a:spcPct val="0"/>
              </a:spcBef>
              <a:spcAft>
                <a:spcPct val="0"/>
              </a:spcAft>
              <a:defRPr sz="2400">
                <a:solidFill>
                  <a:srgbClr val="000000"/>
                </a:solidFill>
                <a:latin typeface="Arial" pitchFamily="34" charset="0"/>
                <a:ea typeface="ヒラギノ角ゴ ProN W3" charset="-128"/>
                <a:sym typeface="Arial" pitchFamily="34" charset="0"/>
              </a:defRPr>
            </a:lvl9pPr>
          </a:lstStyle>
          <a:p>
            <a:pPr eaLnBrk="1" hangingPunct="1"/>
            <a:fld id="{68D13348-E0E1-4E70-B700-F594AC2D9D85}" type="slidenum">
              <a:rPr lang="en-US" sz="1400">
                <a:solidFill>
                  <a:schemeClr val="tx1"/>
                </a:solidFill>
              </a:rPr>
              <a:pPr eaLnBrk="1" hangingPunct="1"/>
              <a:t>7</a:t>
            </a:fld>
            <a:endParaRPr lang="en-US" sz="1400">
              <a:solidFill>
                <a:schemeClr val="tx1"/>
              </a:solidFill>
            </a:endParaRPr>
          </a:p>
        </p:txBody>
      </p:sp>
      <p:sp>
        <p:nvSpPr>
          <p:cNvPr id="8197" name="TextBox 5"/>
          <p:cNvSpPr txBox="1">
            <a:spLocks noChangeArrowheads="1"/>
          </p:cNvSpPr>
          <p:nvPr/>
        </p:nvSpPr>
        <p:spPr bwMode="auto">
          <a:xfrm>
            <a:off x="348762" y="4572000"/>
            <a:ext cx="8077200"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rgbClr val="000000"/>
                </a:solidFill>
                <a:latin typeface="Arial" pitchFamily="34" charset="0"/>
                <a:ea typeface="ヒラギノ角ゴ ProN W3" charset="-128"/>
                <a:sym typeface="Arial" pitchFamily="34" charset="0"/>
              </a:defRPr>
            </a:lvl1pPr>
            <a:lvl2pPr marL="742950" indent="-285750" eaLnBrk="0" hangingPunct="0">
              <a:defRPr sz="2400">
                <a:solidFill>
                  <a:srgbClr val="000000"/>
                </a:solidFill>
                <a:latin typeface="Arial" pitchFamily="34" charset="0"/>
                <a:ea typeface="ヒラギノ角ゴ ProN W3" charset="-128"/>
                <a:sym typeface="Arial" pitchFamily="34" charset="0"/>
              </a:defRPr>
            </a:lvl2pPr>
            <a:lvl3pPr marL="1143000" indent="-228600" eaLnBrk="0" hangingPunct="0">
              <a:defRPr sz="2400">
                <a:solidFill>
                  <a:srgbClr val="000000"/>
                </a:solidFill>
                <a:latin typeface="Arial" pitchFamily="34" charset="0"/>
                <a:ea typeface="ヒラギノ角ゴ ProN W3" charset="-128"/>
                <a:sym typeface="Arial" pitchFamily="34" charset="0"/>
              </a:defRPr>
            </a:lvl3pPr>
            <a:lvl4pPr marL="1600200" indent="-228600" eaLnBrk="0" hangingPunct="0">
              <a:defRPr sz="2400">
                <a:solidFill>
                  <a:srgbClr val="000000"/>
                </a:solidFill>
                <a:latin typeface="Arial" pitchFamily="34" charset="0"/>
                <a:ea typeface="ヒラギノ角ゴ ProN W3" charset="-128"/>
                <a:sym typeface="Arial" pitchFamily="34" charset="0"/>
              </a:defRPr>
            </a:lvl4pPr>
            <a:lvl5pPr marL="2057400" indent="-228600" eaLnBrk="0" hangingPunct="0">
              <a:defRPr sz="2400">
                <a:solidFill>
                  <a:srgbClr val="000000"/>
                </a:solidFill>
                <a:latin typeface="Arial" pitchFamily="34" charset="0"/>
                <a:ea typeface="ヒラギノ角ゴ ProN W3" charset="-128"/>
                <a:sym typeface="Arial" pitchFamily="34" charset="0"/>
              </a:defRPr>
            </a:lvl5pPr>
            <a:lvl6pPr marL="2514600" indent="-228600" eaLnBrk="0" fontAlgn="base" hangingPunct="0">
              <a:spcBef>
                <a:spcPct val="0"/>
              </a:spcBef>
              <a:spcAft>
                <a:spcPct val="0"/>
              </a:spcAft>
              <a:defRPr sz="2400">
                <a:solidFill>
                  <a:srgbClr val="000000"/>
                </a:solidFill>
                <a:latin typeface="Arial" pitchFamily="34" charset="0"/>
                <a:ea typeface="ヒラギノ角ゴ ProN W3" charset="-128"/>
                <a:sym typeface="Arial" pitchFamily="34" charset="0"/>
              </a:defRPr>
            </a:lvl6pPr>
            <a:lvl7pPr marL="2971800" indent="-228600" eaLnBrk="0" fontAlgn="base" hangingPunct="0">
              <a:spcBef>
                <a:spcPct val="0"/>
              </a:spcBef>
              <a:spcAft>
                <a:spcPct val="0"/>
              </a:spcAft>
              <a:defRPr sz="2400">
                <a:solidFill>
                  <a:srgbClr val="000000"/>
                </a:solidFill>
                <a:latin typeface="Arial" pitchFamily="34" charset="0"/>
                <a:ea typeface="ヒラギノ角ゴ ProN W3" charset="-128"/>
                <a:sym typeface="Arial" pitchFamily="34" charset="0"/>
              </a:defRPr>
            </a:lvl7pPr>
            <a:lvl8pPr marL="3429000" indent="-228600" eaLnBrk="0" fontAlgn="base" hangingPunct="0">
              <a:spcBef>
                <a:spcPct val="0"/>
              </a:spcBef>
              <a:spcAft>
                <a:spcPct val="0"/>
              </a:spcAft>
              <a:defRPr sz="2400">
                <a:solidFill>
                  <a:srgbClr val="000000"/>
                </a:solidFill>
                <a:latin typeface="Arial" pitchFamily="34" charset="0"/>
                <a:ea typeface="ヒラギノ角ゴ ProN W3" charset="-128"/>
                <a:sym typeface="Arial" pitchFamily="34" charset="0"/>
              </a:defRPr>
            </a:lvl8pPr>
            <a:lvl9pPr marL="3886200" indent="-228600" eaLnBrk="0" fontAlgn="base" hangingPunct="0">
              <a:spcBef>
                <a:spcPct val="0"/>
              </a:spcBef>
              <a:spcAft>
                <a:spcPct val="0"/>
              </a:spcAft>
              <a:defRPr sz="2400">
                <a:solidFill>
                  <a:srgbClr val="000000"/>
                </a:solidFill>
                <a:latin typeface="Arial" pitchFamily="34" charset="0"/>
                <a:ea typeface="ヒラギノ角ゴ ProN W3" charset="-128"/>
                <a:sym typeface="Arial" pitchFamily="34" charset="0"/>
              </a:defRPr>
            </a:lvl9pPr>
          </a:lstStyle>
          <a:p>
            <a:pPr eaLnBrk="1" hangingPunct="1"/>
            <a:r>
              <a:rPr lang="en-US" sz="1800" dirty="0" smtClean="0"/>
              <a:t>*To explore these tools, which are still in development mode, </a:t>
            </a:r>
            <a:r>
              <a:rPr lang="en-US" sz="1800" dirty="0"/>
              <a:t>you will need to open the </a:t>
            </a:r>
            <a:r>
              <a:rPr lang="en-US" sz="1800" dirty="0" smtClean="0"/>
              <a:t>file “</a:t>
            </a:r>
            <a:r>
              <a:rPr lang="en-US" sz="1800" dirty="0" smtClean="0">
                <a:ea typeface="ＭＳ Ｐゴシック" charset="-128"/>
              </a:rPr>
              <a:t>CLIPS_ToolsDevPod.swf” found in the Tools folder, inside the CLIPS folder </a:t>
            </a:r>
            <a:r>
              <a:rPr lang="en-US" sz="1800" dirty="0" smtClean="0"/>
              <a:t> </a:t>
            </a:r>
            <a:r>
              <a:rPr lang="en-US" sz="1800" dirty="0"/>
              <a:t>from your memory stick </a:t>
            </a:r>
            <a:endParaRPr lang="en-US" sz="1800" dirty="0">
              <a:ea typeface="ＭＳ Ｐゴシック" charset="-128"/>
            </a:endParaRPr>
          </a:p>
          <a:p>
            <a:pPr eaLnBrk="1" hangingPunct="1"/>
            <a:r>
              <a:rPr lang="en-US" sz="1800" dirty="0" smtClean="0"/>
              <a:t>.</a:t>
            </a:r>
            <a:endParaRPr lang="en-US" sz="1800" dirty="0"/>
          </a:p>
        </p:txBody>
      </p:sp>
      <p:sp>
        <p:nvSpPr>
          <p:cNvPr id="2" name="TextBox 1"/>
          <p:cNvSpPr txBox="1"/>
          <p:nvPr/>
        </p:nvSpPr>
        <p:spPr>
          <a:xfrm>
            <a:off x="375138" y="4112567"/>
            <a:ext cx="8464062" cy="400110"/>
          </a:xfrm>
          <a:prstGeom prst="rect">
            <a:avLst/>
          </a:prstGeom>
          <a:solidFill>
            <a:schemeClr val="accent1"/>
          </a:solidFill>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sz="2000" dirty="0" smtClean="0"/>
              <a:t>Try </a:t>
            </a:r>
            <a:r>
              <a:rPr lang="en-US" sz="2000" dirty="0" err="1" smtClean="0"/>
              <a:t>modelling</a:t>
            </a:r>
            <a:r>
              <a:rPr lang="en-US" sz="2000" dirty="0" smtClean="0"/>
              <a:t> the same question using a different tool.</a:t>
            </a:r>
            <a:endParaRPr lang="en-US" sz="2000" dirty="0"/>
          </a:p>
        </p:txBody>
      </p:sp>
    </p:spTree>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r>
              <a:rPr lang="en-US" smtClean="0">
                <a:solidFill>
                  <a:srgbClr val="6666FF"/>
                </a:solidFill>
              </a:rPr>
              <a:t>Consolidate: Reflection</a:t>
            </a:r>
            <a:endParaRPr lang="en-US" smtClean="0"/>
          </a:p>
        </p:txBody>
      </p:sp>
      <p:sp>
        <p:nvSpPr>
          <p:cNvPr id="3" name="Content Placeholder 2"/>
          <p:cNvSpPr>
            <a:spLocks noGrp="1"/>
          </p:cNvSpPr>
          <p:nvPr>
            <p:ph idx="1"/>
          </p:nvPr>
        </p:nvSpPr>
        <p:spPr>
          <a:xfrm>
            <a:off x="457200" y="1624013"/>
            <a:ext cx="8229600" cy="5257800"/>
          </a:xfrm>
        </p:spPr>
        <p:txBody>
          <a:bodyPr/>
          <a:lstStyle/>
          <a:p>
            <a:pPr>
              <a:defRPr/>
            </a:pPr>
            <a:r>
              <a:rPr lang="en-US" dirty="0" smtClean="0"/>
              <a:t>How might you use the dynamic CLIPS tools and/or activities with your students?</a:t>
            </a:r>
          </a:p>
          <a:p>
            <a:pPr>
              <a:defRPr/>
            </a:pPr>
            <a:r>
              <a:rPr lang="en-US" dirty="0" smtClean="0"/>
              <a:t>How might you incorporate some of the “features” of CLIPS into your instructional practice?</a:t>
            </a:r>
          </a:p>
          <a:p>
            <a:pPr marL="39688" indent="0">
              <a:buFont typeface="Arial" pitchFamily="34" charset="0"/>
              <a:buNone/>
              <a:defRPr/>
            </a:pPr>
            <a:endParaRPr lang="en-US" sz="1800" dirty="0" smtClean="0"/>
          </a:p>
          <a:p>
            <a:pPr marL="39688" indent="0">
              <a:buFont typeface="Arial" pitchFamily="34" charset="0"/>
              <a:buNone/>
              <a:defRPr/>
            </a:pPr>
            <a:r>
              <a:rPr lang="en-US" sz="1800" dirty="0" smtClean="0"/>
              <a:t>Features: </a:t>
            </a:r>
            <a:r>
              <a:rPr lang="en-US" sz="1800" dirty="0" err="1" smtClean="0"/>
              <a:t>focussing</a:t>
            </a:r>
            <a:r>
              <a:rPr lang="en-US" sz="1800" dirty="0" smtClean="0"/>
              <a:t> attention, dynamic representations, multiple opportunities for practice, </a:t>
            </a:r>
            <a:r>
              <a:rPr lang="en-US" sz="1800" dirty="0" err="1" smtClean="0"/>
              <a:t>modelling</a:t>
            </a:r>
            <a:r>
              <a:rPr lang="en-US" sz="1800" dirty="0" smtClean="0"/>
              <a:t> with representative examples, immediate </a:t>
            </a:r>
            <a:r>
              <a:rPr lang="en-US" sz="1800" dirty="0" err="1" smtClean="0"/>
              <a:t>levelled</a:t>
            </a:r>
            <a:r>
              <a:rPr lang="en-US" sz="1800" dirty="0" smtClean="0"/>
              <a:t> corrective feedback</a:t>
            </a:r>
            <a:endParaRPr lang="en-US" sz="1800" dirty="0"/>
          </a:p>
        </p:txBody>
      </p:sp>
      <p:sp>
        <p:nvSpPr>
          <p:cNvPr id="10244" name="Slide Number Placeholder 3"/>
          <p:cNvSpPr>
            <a:spLocks noGrp="1"/>
          </p:cNvSpPr>
          <p:nvPr>
            <p:ph type="sldNum" sz="quarter" idx="10"/>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lstStyle>
            <a:lvl1pPr eaLnBrk="0" hangingPunct="0">
              <a:defRPr sz="2400">
                <a:solidFill>
                  <a:srgbClr val="000000"/>
                </a:solidFill>
                <a:latin typeface="Arial" pitchFamily="34" charset="0"/>
                <a:ea typeface="ヒラギノ角ゴ ProN W3" charset="-128"/>
                <a:sym typeface="Arial" pitchFamily="34" charset="0"/>
              </a:defRPr>
            </a:lvl1pPr>
            <a:lvl2pPr marL="742950" indent="-285750" eaLnBrk="0" hangingPunct="0">
              <a:defRPr sz="2400">
                <a:solidFill>
                  <a:srgbClr val="000000"/>
                </a:solidFill>
                <a:latin typeface="Arial" pitchFamily="34" charset="0"/>
                <a:ea typeface="ヒラギノ角ゴ ProN W3" charset="-128"/>
                <a:sym typeface="Arial" pitchFamily="34" charset="0"/>
              </a:defRPr>
            </a:lvl2pPr>
            <a:lvl3pPr marL="1143000" indent="-228600" eaLnBrk="0" hangingPunct="0">
              <a:defRPr sz="2400">
                <a:solidFill>
                  <a:srgbClr val="000000"/>
                </a:solidFill>
                <a:latin typeface="Arial" pitchFamily="34" charset="0"/>
                <a:ea typeface="ヒラギノ角ゴ ProN W3" charset="-128"/>
                <a:sym typeface="Arial" pitchFamily="34" charset="0"/>
              </a:defRPr>
            </a:lvl3pPr>
            <a:lvl4pPr marL="1600200" indent="-228600" eaLnBrk="0" hangingPunct="0">
              <a:defRPr sz="2400">
                <a:solidFill>
                  <a:srgbClr val="000000"/>
                </a:solidFill>
                <a:latin typeface="Arial" pitchFamily="34" charset="0"/>
                <a:ea typeface="ヒラギノ角ゴ ProN W3" charset="-128"/>
                <a:sym typeface="Arial" pitchFamily="34" charset="0"/>
              </a:defRPr>
            </a:lvl4pPr>
            <a:lvl5pPr marL="2057400" indent="-228600" eaLnBrk="0" hangingPunct="0">
              <a:defRPr sz="2400">
                <a:solidFill>
                  <a:srgbClr val="000000"/>
                </a:solidFill>
                <a:latin typeface="Arial" pitchFamily="34" charset="0"/>
                <a:ea typeface="ヒラギノ角ゴ ProN W3" charset="-128"/>
                <a:sym typeface="Arial" pitchFamily="34" charset="0"/>
              </a:defRPr>
            </a:lvl5pPr>
            <a:lvl6pPr marL="2514600" indent="-228600" eaLnBrk="0" fontAlgn="base" hangingPunct="0">
              <a:spcBef>
                <a:spcPct val="0"/>
              </a:spcBef>
              <a:spcAft>
                <a:spcPct val="0"/>
              </a:spcAft>
              <a:defRPr sz="2400">
                <a:solidFill>
                  <a:srgbClr val="000000"/>
                </a:solidFill>
                <a:latin typeface="Arial" pitchFamily="34" charset="0"/>
                <a:ea typeface="ヒラギノ角ゴ ProN W3" charset="-128"/>
                <a:sym typeface="Arial" pitchFamily="34" charset="0"/>
              </a:defRPr>
            </a:lvl6pPr>
            <a:lvl7pPr marL="2971800" indent="-228600" eaLnBrk="0" fontAlgn="base" hangingPunct="0">
              <a:spcBef>
                <a:spcPct val="0"/>
              </a:spcBef>
              <a:spcAft>
                <a:spcPct val="0"/>
              </a:spcAft>
              <a:defRPr sz="2400">
                <a:solidFill>
                  <a:srgbClr val="000000"/>
                </a:solidFill>
                <a:latin typeface="Arial" pitchFamily="34" charset="0"/>
                <a:ea typeface="ヒラギノ角ゴ ProN W3" charset="-128"/>
                <a:sym typeface="Arial" pitchFamily="34" charset="0"/>
              </a:defRPr>
            </a:lvl7pPr>
            <a:lvl8pPr marL="3429000" indent="-228600" eaLnBrk="0" fontAlgn="base" hangingPunct="0">
              <a:spcBef>
                <a:spcPct val="0"/>
              </a:spcBef>
              <a:spcAft>
                <a:spcPct val="0"/>
              </a:spcAft>
              <a:defRPr sz="2400">
                <a:solidFill>
                  <a:srgbClr val="000000"/>
                </a:solidFill>
                <a:latin typeface="Arial" pitchFamily="34" charset="0"/>
                <a:ea typeface="ヒラギノ角ゴ ProN W3" charset="-128"/>
                <a:sym typeface="Arial" pitchFamily="34" charset="0"/>
              </a:defRPr>
            </a:lvl8pPr>
            <a:lvl9pPr marL="3886200" indent="-228600" eaLnBrk="0" fontAlgn="base" hangingPunct="0">
              <a:spcBef>
                <a:spcPct val="0"/>
              </a:spcBef>
              <a:spcAft>
                <a:spcPct val="0"/>
              </a:spcAft>
              <a:defRPr sz="2400">
                <a:solidFill>
                  <a:srgbClr val="000000"/>
                </a:solidFill>
                <a:latin typeface="Arial" pitchFamily="34" charset="0"/>
                <a:ea typeface="ヒラギノ角ゴ ProN W3" charset="-128"/>
                <a:sym typeface="Arial" pitchFamily="34" charset="0"/>
              </a:defRPr>
            </a:lvl9pPr>
          </a:lstStyle>
          <a:p>
            <a:pPr eaLnBrk="1" hangingPunct="1"/>
            <a:fld id="{404FEFCD-0070-45E7-A472-9F70B3B7421F}" type="slidenum">
              <a:rPr lang="en-US" sz="1400">
                <a:solidFill>
                  <a:schemeClr val="tx1"/>
                </a:solidFill>
              </a:rPr>
              <a:pPr eaLnBrk="1" hangingPunct="1"/>
              <a:t>8</a:t>
            </a:fld>
            <a:endParaRPr lang="en-US" sz="1400">
              <a:solidFill>
                <a:schemeClr val="tx1"/>
              </a:solidFill>
            </a:endParaRPr>
          </a:p>
        </p:txBody>
      </p:sp>
      <p:pic>
        <p:nvPicPr>
          <p:cNvPr id="10245" name="Picture 3" descr="Z:\Clip Art\Travel &amp; Leisure\Vacations (F - Q)\Map.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553200" y="195263"/>
            <a:ext cx="1227138" cy="1141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46" name="Picture 4" descr="Z:\Clip Art\Travel &amp; Leisure\Vacations (F - Q)\Passport 1.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rot="-155952">
            <a:off x="7997825" y="511175"/>
            <a:ext cx="838200" cy="1095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r>
              <a:rPr lang="en-US" smtClean="0"/>
              <a:t>Tying it All Together</a:t>
            </a:r>
          </a:p>
        </p:txBody>
      </p:sp>
      <p:sp>
        <p:nvSpPr>
          <p:cNvPr id="8195" name="Slide Number Placeholder 3"/>
          <p:cNvSpPr>
            <a:spLocks noGrp="1"/>
          </p:cNvSpPr>
          <p:nvPr>
            <p:ph type="sldNum" sz="quarter" idx="10"/>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lstStyle>
            <a:lvl1pPr eaLnBrk="0" hangingPunct="0">
              <a:defRPr sz="2400">
                <a:solidFill>
                  <a:srgbClr val="000000"/>
                </a:solidFill>
                <a:latin typeface="Arial" pitchFamily="34" charset="0"/>
                <a:ea typeface="ヒラギノ角ゴ ProN W3" charset="-128"/>
                <a:sym typeface="Arial" pitchFamily="34" charset="0"/>
              </a:defRPr>
            </a:lvl1pPr>
            <a:lvl2pPr marL="742950" indent="-285750" eaLnBrk="0" hangingPunct="0">
              <a:defRPr sz="2400">
                <a:solidFill>
                  <a:srgbClr val="000000"/>
                </a:solidFill>
                <a:latin typeface="Arial" pitchFamily="34" charset="0"/>
                <a:ea typeface="ヒラギノ角ゴ ProN W3" charset="-128"/>
                <a:sym typeface="Arial" pitchFamily="34" charset="0"/>
              </a:defRPr>
            </a:lvl2pPr>
            <a:lvl3pPr marL="1143000" indent="-228600" eaLnBrk="0" hangingPunct="0">
              <a:defRPr sz="2400">
                <a:solidFill>
                  <a:srgbClr val="000000"/>
                </a:solidFill>
                <a:latin typeface="Arial" pitchFamily="34" charset="0"/>
                <a:ea typeface="ヒラギノ角ゴ ProN W3" charset="-128"/>
                <a:sym typeface="Arial" pitchFamily="34" charset="0"/>
              </a:defRPr>
            </a:lvl3pPr>
            <a:lvl4pPr marL="1600200" indent="-228600" eaLnBrk="0" hangingPunct="0">
              <a:defRPr sz="2400">
                <a:solidFill>
                  <a:srgbClr val="000000"/>
                </a:solidFill>
                <a:latin typeface="Arial" pitchFamily="34" charset="0"/>
                <a:ea typeface="ヒラギノ角ゴ ProN W3" charset="-128"/>
                <a:sym typeface="Arial" pitchFamily="34" charset="0"/>
              </a:defRPr>
            </a:lvl4pPr>
            <a:lvl5pPr marL="2057400" indent="-228600" eaLnBrk="0" hangingPunct="0">
              <a:defRPr sz="2400">
                <a:solidFill>
                  <a:srgbClr val="000000"/>
                </a:solidFill>
                <a:latin typeface="Arial" pitchFamily="34" charset="0"/>
                <a:ea typeface="ヒラギノ角ゴ ProN W3" charset="-128"/>
                <a:sym typeface="Arial" pitchFamily="34" charset="0"/>
              </a:defRPr>
            </a:lvl5pPr>
            <a:lvl6pPr marL="2514600" indent="-228600" eaLnBrk="0" fontAlgn="base" hangingPunct="0">
              <a:spcBef>
                <a:spcPct val="0"/>
              </a:spcBef>
              <a:spcAft>
                <a:spcPct val="0"/>
              </a:spcAft>
              <a:defRPr sz="2400">
                <a:solidFill>
                  <a:srgbClr val="000000"/>
                </a:solidFill>
                <a:latin typeface="Arial" pitchFamily="34" charset="0"/>
                <a:ea typeface="ヒラギノ角ゴ ProN W3" charset="-128"/>
                <a:sym typeface="Arial" pitchFamily="34" charset="0"/>
              </a:defRPr>
            </a:lvl6pPr>
            <a:lvl7pPr marL="2971800" indent="-228600" eaLnBrk="0" fontAlgn="base" hangingPunct="0">
              <a:spcBef>
                <a:spcPct val="0"/>
              </a:spcBef>
              <a:spcAft>
                <a:spcPct val="0"/>
              </a:spcAft>
              <a:defRPr sz="2400">
                <a:solidFill>
                  <a:srgbClr val="000000"/>
                </a:solidFill>
                <a:latin typeface="Arial" pitchFamily="34" charset="0"/>
                <a:ea typeface="ヒラギノ角ゴ ProN W3" charset="-128"/>
                <a:sym typeface="Arial" pitchFamily="34" charset="0"/>
              </a:defRPr>
            </a:lvl7pPr>
            <a:lvl8pPr marL="3429000" indent="-228600" eaLnBrk="0" fontAlgn="base" hangingPunct="0">
              <a:spcBef>
                <a:spcPct val="0"/>
              </a:spcBef>
              <a:spcAft>
                <a:spcPct val="0"/>
              </a:spcAft>
              <a:defRPr sz="2400">
                <a:solidFill>
                  <a:srgbClr val="000000"/>
                </a:solidFill>
                <a:latin typeface="Arial" pitchFamily="34" charset="0"/>
                <a:ea typeface="ヒラギノ角ゴ ProN W3" charset="-128"/>
                <a:sym typeface="Arial" pitchFamily="34" charset="0"/>
              </a:defRPr>
            </a:lvl8pPr>
            <a:lvl9pPr marL="3886200" indent="-228600" eaLnBrk="0" fontAlgn="base" hangingPunct="0">
              <a:spcBef>
                <a:spcPct val="0"/>
              </a:spcBef>
              <a:spcAft>
                <a:spcPct val="0"/>
              </a:spcAft>
              <a:defRPr sz="2400">
                <a:solidFill>
                  <a:srgbClr val="000000"/>
                </a:solidFill>
                <a:latin typeface="Arial" pitchFamily="34" charset="0"/>
                <a:ea typeface="ヒラギノ角ゴ ProN W3" charset="-128"/>
                <a:sym typeface="Arial" pitchFamily="34" charset="0"/>
              </a:defRPr>
            </a:lvl9pPr>
          </a:lstStyle>
          <a:p>
            <a:pPr eaLnBrk="1" hangingPunct="1"/>
            <a:fld id="{40ED9E34-99A0-43D8-B7D6-69D98EEBFF86}" type="slidenum">
              <a:rPr lang="en-US" sz="1400" smtClean="0"/>
              <a:pPr eaLnBrk="1" hangingPunct="1"/>
              <a:t>9</a:t>
            </a:fld>
            <a:endParaRPr lang="en-US" sz="1400" smtClean="0"/>
          </a:p>
        </p:txBody>
      </p:sp>
      <p:pic>
        <p:nvPicPr>
          <p:cNvPr id="8196" name="Picture 2"/>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a:xfrm>
            <a:off x="914400" y="1309688"/>
            <a:ext cx="3276600" cy="4611687"/>
          </a:xfrm>
          <a:noFill/>
          <a:extLst>
            <a:ext uri="{909E8E84-426E-40DD-AFC4-6F175D3DCCD1}">
              <a14:hiddenFill xmlns:a14="http://schemas.microsoft.com/office/drawing/2010/main">
                <a:solidFill>
                  <a:srgbClr val="BBE0E3"/>
                </a:solidFill>
              </a14:hiddenFill>
            </a:ext>
            <a:ext uri="{91240B29-F687-4F45-9708-019B960494DF}">
              <a14:hiddenLine xmlns:a14="http://schemas.microsoft.com/office/drawing/2010/main" w="9525">
                <a:solidFill>
                  <a:srgbClr val="000000"/>
                </a:solidFill>
                <a:prstDash val="solid"/>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9459" name="Picture 3"/>
          <p:cNvPicPr>
            <a:picLocks noChangeAspect="1"/>
          </p:cNvPicPr>
          <p:nvPr/>
        </p:nvPicPr>
        <p:blipFill>
          <a:blip r:embed="rId3">
            <a:clrChange>
              <a:clrFrom>
                <a:srgbClr val="000000">
                  <a:alpha val="0"/>
                </a:srgbClr>
              </a:clrFrom>
              <a:clrTo>
                <a:srgbClr val="000000">
                  <a:alpha val="0"/>
                </a:srgbClr>
              </a:clrTo>
            </a:clrChange>
            <a:duotone>
              <a:prstClr val="black"/>
              <a:schemeClr val="accent5">
                <a:tint val="45000"/>
                <a:satMod val="400000"/>
              </a:schemeClr>
            </a:duotone>
            <a:extLst>
              <a:ext uri="{28A0092B-C50C-407E-A947-70E740481C1C}">
                <a14:useLocalDpi xmlns:a14="http://schemas.microsoft.com/office/drawing/2010/main" val="0"/>
              </a:ext>
            </a:extLst>
          </a:blip>
          <a:srcRect/>
          <a:stretch>
            <a:fillRect/>
          </a:stretch>
        </p:blipFill>
        <p:spPr bwMode="auto">
          <a:xfrm>
            <a:off x="4399550" y="1524000"/>
            <a:ext cx="4728236" cy="3028690"/>
          </a:xfrm>
          <a:prstGeom prst="rect">
            <a:avLst/>
          </a:prstGeom>
          <a:noFill/>
          <a:ln>
            <a:noFill/>
          </a:ln>
          <a:effectLst>
            <a:outerShdw blurRad="50800" dist="38100" dir="18900000" algn="bl" rotWithShape="0">
              <a:prstClr val="black">
                <a:alpha val="40000"/>
              </a:prstClr>
            </a:outerShdw>
          </a:effectLst>
        </p:spPr>
      </p:pic>
      <p:sp>
        <p:nvSpPr>
          <p:cNvPr id="8198" name="TextBox 4"/>
          <p:cNvSpPr txBox="1">
            <a:spLocks noChangeArrowheads="1"/>
          </p:cNvSpPr>
          <p:nvPr/>
        </p:nvSpPr>
        <p:spPr bwMode="auto">
          <a:xfrm>
            <a:off x="1219200" y="1714500"/>
            <a:ext cx="2819400" cy="1938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rgbClr val="000000"/>
                </a:solidFill>
                <a:latin typeface="Arial" pitchFamily="34" charset="0"/>
                <a:ea typeface="ヒラギノ角ゴ ProN W3" charset="-128"/>
                <a:sym typeface="Arial" pitchFamily="34" charset="0"/>
              </a:defRPr>
            </a:lvl1pPr>
            <a:lvl2pPr marL="742950" indent="-285750" eaLnBrk="0" hangingPunct="0">
              <a:defRPr sz="2400">
                <a:solidFill>
                  <a:srgbClr val="000000"/>
                </a:solidFill>
                <a:latin typeface="Arial" pitchFamily="34" charset="0"/>
                <a:ea typeface="ヒラギノ角ゴ ProN W3" charset="-128"/>
                <a:sym typeface="Arial" pitchFamily="34" charset="0"/>
              </a:defRPr>
            </a:lvl2pPr>
            <a:lvl3pPr marL="1143000" indent="-228600" eaLnBrk="0" hangingPunct="0">
              <a:defRPr sz="2400">
                <a:solidFill>
                  <a:srgbClr val="000000"/>
                </a:solidFill>
                <a:latin typeface="Arial" pitchFamily="34" charset="0"/>
                <a:ea typeface="ヒラギノ角ゴ ProN W3" charset="-128"/>
                <a:sym typeface="Arial" pitchFamily="34" charset="0"/>
              </a:defRPr>
            </a:lvl3pPr>
            <a:lvl4pPr marL="1600200" indent="-228600" eaLnBrk="0" hangingPunct="0">
              <a:defRPr sz="2400">
                <a:solidFill>
                  <a:srgbClr val="000000"/>
                </a:solidFill>
                <a:latin typeface="Arial" pitchFamily="34" charset="0"/>
                <a:ea typeface="ヒラギノ角ゴ ProN W3" charset="-128"/>
                <a:sym typeface="Arial" pitchFamily="34" charset="0"/>
              </a:defRPr>
            </a:lvl4pPr>
            <a:lvl5pPr marL="2057400" indent="-228600" eaLnBrk="0" hangingPunct="0">
              <a:defRPr sz="2400">
                <a:solidFill>
                  <a:srgbClr val="000000"/>
                </a:solidFill>
                <a:latin typeface="Arial" pitchFamily="34" charset="0"/>
                <a:ea typeface="ヒラギノ角ゴ ProN W3" charset="-128"/>
                <a:sym typeface="Arial" pitchFamily="34" charset="0"/>
              </a:defRPr>
            </a:lvl5pPr>
            <a:lvl6pPr marL="2514600" indent="-228600" eaLnBrk="0" fontAlgn="base" hangingPunct="0">
              <a:spcBef>
                <a:spcPct val="0"/>
              </a:spcBef>
              <a:spcAft>
                <a:spcPct val="0"/>
              </a:spcAft>
              <a:defRPr sz="2400">
                <a:solidFill>
                  <a:srgbClr val="000000"/>
                </a:solidFill>
                <a:latin typeface="Arial" pitchFamily="34" charset="0"/>
                <a:ea typeface="ヒラギノ角ゴ ProN W3" charset="-128"/>
                <a:sym typeface="Arial" pitchFamily="34" charset="0"/>
              </a:defRPr>
            </a:lvl6pPr>
            <a:lvl7pPr marL="2971800" indent="-228600" eaLnBrk="0" fontAlgn="base" hangingPunct="0">
              <a:spcBef>
                <a:spcPct val="0"/>
              </a:spcBef>
              <a:spcAft>
                <a:spcPct val="0"/>
              </a:spcAft>
              <a:defRPr sz="2400">
                <a:solidFill>
                  <a:srgbClr val="000000"/>
                </a:solidFill>
                <a:latin typeface="Arial" pitchFamily="34" charset="0"/>
                <a:ea typeface="ヒラギノ角ゴ ProN W3" charset="-128"/>
                <a:sym typeface="Arial" pitchFamily="34" charset="0"/>
              </a:defRPr>
            </a:lvl7pPr>
            <a:lvl8pPr marL="3429000" indent="-228600" eaLnBrk="0" fontAlgn="base" hangingPunct="0">
              <a:spcBef>
                <a:spcPct val="0"/>
              </a:spcBef>
              <a:spcAft>
                <a:spcPct val="0"/>
              </a:spcAft>
              <a:defRPr sz="2400">
                <a:solidFill>
                  <a:srgbClr val="000000"/>
                </a:solidFill>
                <a:latin typeface="Arial" pitchFamily="34" charset="0"/>
                <a:ea typeface="ヒラギノ角ゴ ProN W3" charset="-128"/>
                <a:sym typeface="Arial" pitchFamily="34" charset="0"/>
              </a:defRPr>
            </a:lvl8pPr>
            <a:lvl9pPr marL="3886200" indent="-228600" eaLnBrk="0" fontAlgn="base" hangingPunct="0">
              <a:spcBef>
                <a:spcPct val="0"/>
              </a:spcBef>
              <a:spcAft>
                <a:spcPct val="0"/>
              </a:spcAft>
              <a:defRPr sz="2400">
                <a:solidFill>
                  <a:srgbClr val="000000"/>
                </a:solidFill>
                <a:latin typeface="Arial" pitchFamily="34" charset="0"/>
                <a:ea typeface="ヒラギノ角ゴ ProN W3" charset="-128"/>
                <a:sym typeface="Arial" pitchFamily="34" charset="0"/>
              </a:defRPr>
            </a:lvl9pPr>
          </a:lstStyle>
          <a:p>
            <a:pPr eaLnBrk="1" hangingPunct="1"/>
            <a:r>
              <a:rPr lang="en-US" sz="2000" smtClean="0"/>
              <a:t>Highlight of the week: </a:t>
            </a:r>
          </a:p>
          <a:p>
            <a:pPr eaLnBrk="1" hangingPunct="1"/>
            <a:r>
              <a:rPr lang="en-US" sz="2000" smtClean="0"/>
              <a:t>What resonates with you?</a:t>
            </a:r>
          </a:p>
          <a:p>
            <a:pPr eaLnBrk="1" hangingPunct="1"/>
            <a:r>
              <a:rPr lang="en-US" sz="2000" smtClean="0"/>
              <a:t>What affirmed you?</a:t>
            </a:r>
          </a:p>
          <a:p>
            <a:pPr eaLnBrk="1" hangingPunct="1"/>
            <a:r>
              <a:rPr lang="en-US" sz="2000" smtClean="0"/>
              <a:t>What new idea struck you?</a:t>
            </a:r>
          </a:p>
        </p:txBody>
      </p:sp>
      <p:sp>
        <p:nvSpPr>
          <p:cNvPr id="8199" name="TextBox 7"/>
          <p:cNvSpPr txBox="1">
            <a:spLocks noChangeArrowheads="1"/>
          </p:cNvSpPr>
          <p:nvPr/>
        </p:nvSpPr>
        <p:spPr bwMode="auto">
          <a:xfrm>
            <a:off x="5354638" y="1676400"/>
            <a:ext cx="2819400" cy="2246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rgbClr val="000000"/>
                </a:solidFill>
                <a:latin typeface="Arial" pitchFamily="34" charset="0"/>
                <a:ea typeface="ヒラギノ角ゴ ProN W3" charset="-128"/>
                <a:sym typeface="Arial" pitchFamily="34" charset="0"/>
              </a:defRPr>
            </a:lvl1pPr>
            <a:lvl2pPr marL="742950" indent="-285750" eaLnBrk="0" hangingPunct="0">
              <a:defRPr sz="2400">
                <a:solidFill>
                  <a:srgbClr val="000000"/>
                </a:solidFill>
                <a:latin typeface="Arial" pitchFamily="34" charset="0"/>
                <a:ea typeface="ヒラギノ角ゴ ProN W3" charset="-128"/>
                <a:sym typeface="Arial" pitchFamily="34" charset="0"/>
              </a:defRPr>
            </a:lvl2pPr>
            <a:lvl3pPr marL="1143000" indent="-228600" eaLnBrk="0" hangingPunct="0">
              <a:defRPr sz="2400">
                <a:solidFill>
                  <a:srgbClr val="000000"/>
                </a:solidFill>
                <a:latin typeface="Arial" pitchFamily="34" charset="0"/>
                <a:ea typeface="ヒラギノ角ゴ ProN W3" charset="-128"/>
                <a:sym typeface="Arial" pitchFamily="34" charset="0"/>
              </a:defRPr>
            </a:lvl3pPr>
            <a:lvl4pPr marL="1600200" indent="-228600" eaLnBrk="0" hangingPunct="0">
              <a:defRPr sz="2400">
                <a:solidFill>
                  <a:srgbClr val="000000"/>
                </a:solidFill>
                <a:latin typeface="Arial" pitchFamily="34" charset="0"/>
                <a:ea typeface="ヒラギノ角ゴ ProN W3" charset="-128"/>
                <a:sym typeface="Arial" pitchFamily="34" charset="0"/>
              </a:defRPr>
            </a:lvl4pPr>
            <a:lvl5pPr marL="2057400" indent="-228600" eaLnBrk="0" hangingPunct="0">
              <a:defRPr sz="2400">
                <a:solidFill>
                  <a:srgbClr val="000000"/>
                </a:solidFill>
                <a:latin typeface="Arial" pitchFamily="34" charset="0"/>
                <a:ea typeface="ヒラギノ角ゴ ProN W3" charset="-128"/>
                <a:sym typeface="Arial" pitchFamily="34" charset="0"/>
              </a:defRPr>
            </a:lvl5pPr>
            <a:lvl6pPr marL="2514600" indent="-228600" eaLnBrk="0" fontAlgn="base" hangingPunct="0">
              <a:spcBef>
                <a:spcPct val="0"/>
              </a:spcBef>
              <a:spcAft>
                <a:spcPct val="0"/>
              </a:spcAft>
              <a:defRPr sz="2400">
                <a:solidFill>
                  <a:srgbClr val="000000"/>
                </a:solidFill>
                <a:latin typeface="Arial" pitchFamily="34" charset="0"/>
                <a:ea typeface="ヒラギノ角ゴ ProN W3" charset="-128"/>
                <a:sym typeface="Arial" pitchFamily="34" charset="0"/>
              </a:defRPr>
            </a:lvl6pPr>
            <a:lvl7pPr marL="2971800" indent="-228600" eaLnBrk="0" fontAlgn="base" hangingPunct="0">
              <a:spcBef>
                <a:spcPct val="0"/>
              </a:spcBef>
              <a:spcAft>
                <a:spcPct val="0"/>
              </a:spcAft>
              <a:defRPr sz="2400">
                <a:solidFill>
                  <a:srgbClr val="000000"/>
                </a:solidFill>
                <a:latin typeface="Arial" pitchFamily="34" charset="0"/>
                <a:ea typeface="ヒラギノ角ゴ ProN W3" charset="-128"/>
                <a:sym typeface="Arial" pitchFamily="34" charset="0"/>
              </a:defRPr>
            </a:lvl7pPr>
            <a:lvl8pPr marL="3429000" indent="-228600" eaLnBrk="0" fontAlgn="base" hangingPunct="0">
              <a:spcBef>
                <a:spcPct val="0"/>
              </a:spcBef>
              <a:spcAft>
                <a:spcPct val="0"/>
              </a:spcAft>
              <a:defRPr sz="2400">
                <a:solidFill>
                  <a:srgbClr val="000000"/>
                </a:solidFill>
                <a:latin typeface="Arial" pitchFamily="34" charset="0"/>
                <a:ea typeface="ヒラギノ角ゴ ProN W3" charset="-128"/>
                <a:sym typeface="Arial" pitchFamily="34" charset="0"/>
              </a:defRPr>
            </a:lvl8pPr>
            <a:lvl9pPr marL="3886200" indent="-228600" eaLnBrk="0" fontAlgn="base" hangingPunct="0">
              <a:spcBef>
                <a:spcPct val="0"/>
              </a:spcBef>
              <a:spcAft>
                <a:spcPct val="0"/>
              </a:spcAft>
              <a:defRPr sz="2400">
                <a:solidFill>
                  <a:srgbClr val="000000"/>
                </a:solidFill>
                <a:latin typeface="Arial" pitchFamily="34" charset="0"/>
                <a:ea typeface="ヒラギノ角ゴ ProN W3" charset="-128"/>
                <a:sym typeface="Arial" pitchFamily="34" charset="0"/>
              </a:defRPr>
            </a:lvl9pPr>
          </a:lstStyle>
          <a:p>
            <a:pPr eaLnBrk="1" hangingPunct="1"/>
            <a:r>
              <a:rPr lang="en-US" sz="2000" smtClean="0"/>
              <a:t>Challenge of the week:</a:t>
            </a:r>
          </a:p>
          <a:p>
            <a:pPr eaLnBrk="1" hangingPunct="1"/>
            <a:r>
              <a:rPr lang="en-US" sz="2000" smtClean="0"/>
              <a:t>What are you puzzling over? </a:t>
            </a:r>
          </a:p>
          <a:p>
            <a:pPr eaLnBrk="1" hangingPunct="1"/>
            <a:r>
              <a:rPr lang="en-US" sz="2000" smtClean="0"/>
              <a:t>What are you pondering?</a:t>
            </a:r>
          </a:p>
          <a:p>
            <a:pPr eaLnBrk="1" hangingPunct="1"/>
            <a:r>
              <a:rPr lang="en-US" sz="2000" smtClean="0"/>
              <a:t>What question do you still have?</a:t>
            </a:r>
          </a:p>
        </p:txBody>
      </p:sp>
    </p:spTree>
    <p:extLst>
      <p:ext uri="{BB962C8B-B14F-4D97-AF65-F5344CB8AC3E}">
        <p14:creationId xmlns:p14="http://schemas.microsoft.com/office/powerpoint/2010/main" val="3328701600"/>
      </p:ext>
    </p:extLst>
  </p:cSld>
  <p:clrMapOvr>
    <a:masterClrMapping/>
  </p:clrMapOvr>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09"/>
  <p:tag name="MMPROD_UIDATA" val="&lt;database version=&quot;7.0&quot;&gt;&lt;object type=&quot;1&quot; unique_id=&quot;10001&quot;&gt;&lt;object type=&quot;8&quot; unique_id=&quot;10002&quot;&gt;&lt;/object&gt;&lt;object type=&quot;2&quot; unique_id=&quot;10003&quot;&gt;&lt;object type=&quot;3&quot; unique_id=&quot;10004&quot;&gt;&lt;property id=&quot;20148&quot; value=&quot;5&quot;/&gt;&lt;property id=&quot;20300&quot; value=&quot;Slide 1 - &amp;quot;Math CAMPPP 2011&amp;quot;&quot;/&gt;&lt;property id=&quot;20307&quot; value=&quot;256&quot;/&gt;&lt;/object&gt;&lt;object type=&quot;3&quot; unique_id=&quot;10005&quot;&gt;&lt;property id=&quot;20148&quot; value=&quot;5&quot;/&gt;&lt;property id=&quot;20300&quot; value=&quot;Slide 2 - &amp;quot;Algebraic Thinking ~Session #4&amp;quot;&quot;/&gt;&lt;property id=&quot;20307&quot; value=&quot;262&quot;/&gt;&lt;/object&gt;&lt;object type=&quot;3&quot; unique_id=&quot;10007&quot;&gt;&lt;property id=&quot;20148&quot; value=&quot;5&quot;/&gt;&lt;property id=&quot;20300&quot; value=&quot;Slide 3 - &amp;quot;Minds On: Inside/Outside Circle&amp;quot;&quot;/&gt;&lt;property id=&quot;20307&quot; value=&quot;264&quot;/&gt;&lt;/object&gt;&lt;object type=&quot;3&quot; unique_id=&quot;10050&quot;&gt;&lt;property id=&quot;20148&quot; value=&quot;5&quot;/&gt;&lt;property id=&quot;20300&quot; value=&quot;Slide 5 - &amp;quot;Action:  &amp;#x0D;&amp;#x0A;Exploring Different Representations Tool&amp;quot;&quot;/&gt;&lt;property id=&quot;20307&quot; value=&quot;265&quot;/&gt;&lt;/object&gt;&lt;object type=&quot;3&quot; unique_id=&quot;10093&quot;&gt;&lt;property id=&quot;20148&quot; value=&quot;5&quot;/&gt;&lt;property id=&quot;20300&quot; value=&quot;Slide 6 - &amp;quot;Action:  &amp;#x0D;&amp;#x0A;Exploring Different Representations Tool&amp;quot;&quot;/&gt;&lt;property id=&quot;20307&quot; value=&quot;266&quot;/&gt;&lt;/object&gt;&lt;object type=&quot;3&quot; unique_id=&quot;10094&quot;&gt;&lt;property id=&quot;20148&quot; value=&quot;5&quot;/&gt;&lt;property id=&quot;20300&quot; value=&quot;Slide 7 - &amp;quot;Action: Parallel Task&amp;quot;&quot;/&gt;&lt;property id=&quot;20307&quot; value=&quot;267&quot;/&gt;&lt;/object&gt;&lt;object type=&quot;3&quot; unique_id=&quot;10096&quot;&gt;&lt;property id=&quot;20148&quot; value=&quot;5&quot;/&gt;&lt;property id=&quot;20300&quot; value=&quot;Slide 8 - &amp;quot;Consolidate: Reflection&amp;quot;&quot;/&gt;&lt;property id=&quot;20307&quot; value=&quot;269&quot;/&gt;&lt;/object&gt;&lt;object type=&quot;3&quot; unique_id=&quot;10455&quot;&gt;&lt;property id=&quot;20148&quot; value=&quot;5&quot;/&gt;&lt;property id=&quot;20300&quot; value=&quot;Slide 4 - &amp;quot;Minds On: Inside/Outside Circle&amp;quot;&quot;/&gt;&lt;property id=&quot;20307&quot; value=&quot;270&quot;/&gt;&lt;/object&gt;&lt;object type=&quot;3&quot; unique_id=&quot;10456&quot;&gt;&lt;property id=&quot;20148&quot; value=&quot;5&quot;/&gt;&lt;property id=&quot;20300&quot; value=&quot;Slide 9 - &amp;quot;Tying it All Together&amp;quot;&quot;/&gt;&lt;property id=&quot;20307&quot; value=&quot;271&quot;/&gt;&lt;/object&gt;&lt;object type=&quot;3&quot; unique_id=&quot;10457&quot;&gt;&lt;property id=&quot;20148&quot; value=&quot;5&quot;/&gt;&lt;property id=&quot;20300&quot; value=&quot;Slide 10 - &amp;quot;Tying it All Together&amp;quot;&quot;/&gt;&lt;property id=&quot;20307&quot; value=&quot;272&quot;/&gt;&lt;/object&gt;&lt;object type=&quot;3&quot; unique_id=&quot;10458&quot;&gt;&lt;property id=&quot;20148&quot; value=&quot;5&quot;/&gt;&lt;property id=&quot;20300&quot; value=&quot;Slide 11&quot;/&gt;&lt;property id=&quot;20307&quot; value=&quot;273&quot;/&gt;&lt;/object&gt;&lt;/object&gt;&lt;/object&gt;&lt;/database&gt;"/>
  <p:tag name="SECTOMILLISECCONVERTED" val="1"/>
</p:tagLst>
</file>

<file path=ppt/theme/theme1.xml><?xml version="1.0" encoding="utf-8"?>
<a:theme xmlns:a="http://schemas.openxmlformats.org/drawingml/2006/main" name="2_Default Design">
  <a:themeElements>
    <a:clrScheme name="2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2_Default Design">
      <a:majorFont>
        <a:latin typeface="Arial"/>
        <a:ea typeface="ヒラギノ角ゴ ProN W3"/>
        <a:cs typeface="ヒラギノ角ゴ ProN W3"/>
      </a:majorFont>
      <a:minorFont>
        <a:latin typeface="Arial"/>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BBE0E3"/>
        </a:solidFill>
        <a:ln w="9525"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rgbClr val="000000"/>
            </a:solidFill>
            <a:effectLst/>
            <a:latin typeface="Arial" charset="0"/>
            <a:ea typeface="ヒラギノ角ゴ ProN W3" charset="0"/>
            <a:cs typeface="ヒラギノ角ゴ ProN W3" charset="0"/>
            <a:sym typeface="Arial" charset="0"/>
          </a:defRPr>
        </a:defPPr>
      </a:lstStyle>
    </a:spDef>
    <a:lnDef>
      <a:spPr bwMode="auto">
        <a:xfrm>
          <a:off x="0" y="0"/>
          <a:ext cx="1" cy="1"/>
        </a:xfrm>
        <a:custGeom>
          <a:avLst/>
          <a:gdLst/>
          <a:ahLst/>
          <a:cxnLst/>
          <a:rect l="0" t="0" r="0" b="0"/>
          <a:pathLst/>
        </a:custGeom>
        <a:solidFill>
          <a:srgbClr val="BBE0E3"/>
        </a:solidFill>
        <a:ln w="9525"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rgbClr val="000000"/>
            </a:solidFill>
            <a:effectLst/>
            <a:latin typeface="Arial" charset="0"/>
            <a:ea typeface="ヒラギノ角ゴ ProN W3" charset="0"/>
            <a:cs typeface="ヒラギノ角ゴ ProN W3" charset="0"/>
            <a:sym typeface="Arial" charset="0"/>
          </a:defRPr>
        </a:defPPr>
      </a:lstStyle>
    </a:lnDef>
  </a:objectDefaults>
  <a:extraClrSchemeLst>
    <a:extraClrScheme>
      <a:clrScheme name="2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3_Default Design">
  <a:themeElements>
    <a:clrScheme name="2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2_Default Design">
      <a:majorFont>
        <a:latin typeface="Arial"/>
        <a:ea typeface="ヒラギノ角ゴ ProN W3"/>
        <a:cs typeface="ヒラギノ角ゴ ProN W3"/>
      </a:majorFont>
      <a:minorFont>
        <a:latin typeface="Arial"/>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BBE0E3"/>
        </a:solidFill>
        <a:ln w="9525"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rgbClr val="000000"/>
            </a:solidFill>
            <a:effectLst/>
            <a:latin typeface="Arial" charset="0"/>
            <a:ea typeface="ヒラギノ角ゴ ProN W3" charset="0"/>
            <a:cs typeface="ヒラギノ角ゴ ProN W3" charset="0"/>
            <a:sym typeface="Arial" charset="0"/>
          </a:defRPr>
        </a:defPPr>
      </a:lstStyle>
    </a:spDef>
    <a:lnDef>
      <a:spPr bwMode="auto">
        <a:xfrm>
          <a:off x="0" y="0"/>
          <a:ext cx="1" cy="1"/>
        </a:xfrm>
        <a:custGeom>
          <a:avLst/>
          <a:gdLst/>
          <a:ahLst/>
          <a:cxnLst/>
          <a:rect l="0" t="0" r="0" b="0"/>
          <a:pathLst/>
        </a:custGeom>
        <a:solidFill>
          <a:srgbClr val="BBE0E3"/>
        </a:solidFill>
        <a:ln w="9525"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rgbClr val="000000"/>
            </a:solidFill>
            <a:effectLst/>
            <a:latin typeface="Arial" charset="0"/>
            <a:ea typeface="ヒラギノ角ゴ ProN W3" charset="0"/>
            <a:cs typeface="ヒラギノ角ゴ ProN W3" charset="0"/>
            <a:sym typeface="Arial" charset="0"/>
          </a:defRPr>
        </a:defPPr>
      </a:lstStyle>
    </a:lnDef>
  </a:objectDefaults>
  <a:extraClrSchemeLst>
    <a:extraClrScheme>
      <a:clrScheme name="2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4_Default Design">
  <a:themeElements>
    <a:clrScheme name="2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2_Default Design">
      <a:majorFont>
        <a:latin typeface="Arial"/>
        <a:ea typeface="ヒラギノ角ゴ ProN W3"/>
        <a:cs typeface="ヒラギノ角ゴ ProN W3"/>
      </a:majorFont>
      <a:minorFont>
        <a:latin typeface="Arial"/>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BBE0E3"/>
        </a:solidFill>
        <a:ln w="9525"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rgbClr val="000000"/>
            </a:solidFill>
            <a:effectLst/>
            <a:latin typeface="Arial" charset="0"/>
            <a:ea typeface="ヒラギノ角ゴ ProN W3" charset="0"/>
            <a:cs typeface="ヒラギノ角ゴ ProN W3" charset="0"/>
            <a:sym typeface="Arial" charset="0"/>
          </a:defRPr>
        </a:defPPr>
      </a:lstStyle>
    </a:spDef>
    <a:lnDef>
      <a:spPr bwMode="auto">
        <a:xfrm>
          <a:off x="0" y="0"/>
          <a:ext cx="1" cy="1"/>
        </a:xfrm>
        <a:custGeom>
          <a:avLst/>
          <a:gdLst/>
          <a:ahLst/>
          <a:cxnLst/>
          <a:rect l="0" t="0" r="0" b="0"/>
          <a:pathLst/>
        </a:custGeom>
        <a:solidFill>
          <a:srgbClr val="BBE0E3"/>
        </a:solidFill>
        <a:ln w="9525"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rgbClr val="000000"/>
            </a:solidFill>
            <a:effectLst/>
            <a:latin typeface="Arial" charset="0"/>
            <a:ea typeface="ヒラギノ角ゴ ProN W3" charset="0"/>
            <a:cs typeface="ヒラギノ角ゴ ProN W3" charset="0"/>
            <a:sym typeface="Arial" charset="0"/>
          </a:defRPr>
        </a:defPPr>
      </a:lstStyle>
    </a:lnDef>
  </a:objectDefaults>
  <a:extraClrSchemeLst>
    <a:extraClrScheme>
      <a:clrScheme name="2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318</TotalTime>
  <Pages>0</Pages>
  <Words>931</Words>
  <Characters>0</Characters>
  <Application>Microsoft Office PowerPoint</Application>
  <PresentationFormat>On-screen Show (4:3)</PresentationFormat>
  <Lines>0</Lines>
  <Paragraphs>130</Paragraphs>
  <Slides>11</Slides>
  <Notes>6</Notes>
  <HiddenSlides>0</HiddenSlides>
  <MMClips>0</MMClips>
  <ScaleCrop>false</ScaleCrop>
  <HeadingPairs>
    <vt:vector size="4" baseType="variant">
      <vt:variant>
        <vt:lpstr>Theme</vt:lpstr>
      </vt:variant>
      <vt:variant>
        <vt:i4>3</vt:i4>
      </vt:variant>
      <vt:variant>
        <vt:lpstr>Slide Titles</vt:lpstr>
      </vt:variant>
      <vt:variant>
        <vt:i4>11</vt:i4>
      </vt:variant>
    </vt:vector>
  </HeadingPairs>
  <TitlesOfParts>
    <vt:vector size="14" baseType="lpstr">
      <vt:lpstr>2_Default Design</vt:lpstr>
      <vt:lpstr>3_Default Design</vt:lpstr>
      <vt:lpstr>4_Default Design</vt:lpstr>
      <vt:lpstr>Math CAMPPP 2011</vt:lpstr>
      <vt:lpstr>Algebraic Thinking ~Session #4</vt:lpstr>
      <vt:lpstr>Minds On: Inside/Outside Circle</vt:lpstr>
      <vt:lpstr>Minds On: Inside/Outside Circle</vt:lpstr>
      <vt:lpstr>Action:   Exploring Different Representations Tool</vt:lpstr>
      <vt:lpstr>Action:   Exploring Different Representations Tool</vt:lpstr>
      <vt:lpstr>Action: Parallel Task</vt:lpstr>
      <vt:lpstr>Consolidate: Reflection</vt:lpstr>
      <vt:lpstr>Tying it All Together</vt:lpstr>
      <vt:lpstr>Tying it All Together</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&lt;Title&gt;</dc:title>
  <dc:subject/>
  <dc:creator>CSC</dc:creator>
  <cp:keywords/>
  <dc:description/>
  <cp:lastModifiedBy>agrafton</cp:lastModifiedBy>
  <cp:revision>27</cp:revision>
  <dcterms:modified xsi:type="dcterms:W3CDTF">2011-08-10T17:11:12Z</dcterms:modified>
</cp:coreProperties>
</file>